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041" r:id="rId3"/>
    <p:sldId id="2037" r:id="rId4"/>
    <p:sldId id="263" r:id="rId5"/>
    <p:sldId id="2042" r:id="rId6"/>
    <p:sldId id="2043" r:id="rId7"/>
    <p:sldId id="2044" r:id="rId8"/>
    <p:sldId id="2038" r:id="rId9"/>
    <p:sldId id="2045" r:id="rId10"/>
    <p:sldId id="2039" r:id="rId11"/>
    <p:sldId id="2048" r:id="rId12"/>
    <p:sldId id="2050" r:id="rId13"/>
    <p:sldId id="2013" r:id="rId14"/>
    <p:sldId id="2049" r:id="rId15"/>
    <p:sldId id="2019" r:id="rId16"/>
    <p:sldId id="339" r:id="rId17"/>
    <p:sldId id="202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366" userDrawn="1">
          <p15:clr>
            <a:srgbClr val="A4A3A4"/>
          </p15:clr>
        </p15:guide>
        <p15:guide id="11" pos="5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5"/>
    <p:restoredTop sz="95439"/>
  </p:normalViewPr>
  <p:slideViewPr>
    <p:cSldViewPr snapToGrid="0" snapToObjects="1" showGuides="1">
      <p:cViewPr>
        <p:scale>
          <a:sx n="99" d="100"/>
          <a:sy n="99" d="100"/>
        </p:scale>
        <p:origin x="240" y="824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2139"/>
        <p:guide pos="438"/>
        <p:guide orient="horz" pos="1366"/>
        <p:guide pos="5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xmlns="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xmlns="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xmlns="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xmlns="" id="{52D63362-3CF1-DE4B-9C4D-51CF4B1C3AF5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93676" y="146557"/>
            <a:ext cx="7914294" cy="6552579"/>
          </a:xfrm>
          <a:custGeom>
            <a:avLst/>
            <a:gdLst>
              <a:gd name="connsiteX0" fmla="*/ 5555499 w 7130899"/>
              <a:gd name="connsiteY0" fmla="*/ 6116512 h 6552579"/>
              <a:gd name="connsiteX1" fmla="*/ 5620121 w 7130899"/>
              <a:gd name="connsiteY1" fmla="*/ 6179894 h 6552579"/>
              <a:gd name="connsiteX2" fmla="*/ 5555499 w 7130899"/>
              <a:gd name="connsiteY2" fmla="*/ 6243276 h 6552579"/>
              <a:gd name="connsiteX3" fmla="*/ 5493271 w 7130899"/>
              <a:gd name="connsiteY3" fmla="*/ 6179894 h 6552579"/>
              <a:gd name="connsiteX4" fmla="*/ 5555499 w 7130899"/>
              <a:gd name="connsiteY4" fmla="*/ 6116512 h 6552579"/>
              <a:gd name="connsiteX5" fmla="*/ 5345355 w 7130899"/>
              <a:gd name="connsiteY5" fmla="*/ 5780553 h 6552579"/>
              <a:gd name="connsiteX6" fmla="*/ 5449393 w 7130899"/>
              <a:gd name="connsiteY6" fmla="*/ 5886596 h 6552579"/>
              <a:gd name="connsiteX7" fmla="*/ 5345355 w 7130899"/>
              <a:gd name="connsiteY7" fmla="*/ 5992639 h 6552579"/>
              <a:gd name="connsiteX8" fmla="*/ 5242513 w 7130899"/>
              <a:gd name="connsiteY8" fmla="*/ 5886596 h 6552579"/>
              <a:gd name="connsiteX9" fmla="*/ 5345355 w 7130899"/>
              <a:gd name="connsiteY9" fmla="*/ 5780553 h 6552579"/>
              <a:gd name="connsiteX10" fmla="*/ 170157 w 7130899"/>
              <a:gd name="connsiteY10" fmla="*/ 4842015 h 6552579"/>
              <a:gd name="connsiteX11" fmla="*/ 274195 w 7130899"/>
              <a:gd name="connsiteY11" fmla="*/ 4946002 h 6552579"/>
              <a:gd name="connsiteX12" fmla="*/ 170157 w 7130899"/>
              <a:gd name="connsiteY12" fmla="*/ 5048793 h 6552579"/>
              <a:gd name="connsiteX13" fmla="*/ 67314 w 7130899"/>
              <a:gd name="connsiteY13" fmla="*/ 4946002 h 6552579"/>
              <a:gd name="connsiteX14" fmla="*/ 170157 w 7130899"/>
              <a:gd name="connsiteY14" fmla="*/ 4842015 h 6552579"/>
              <a:gd name="connsiteX15" fmla="*/ 514863 w 7130899"/>
              <a:gd name="connsiteY15" fmla="*/ 4634043 h 6552579"/>
              <a:gd name="connsiteX16" fmla="*/ 578277 w 7130899"/>
              <a:gd name="connsiteY16" fmla="*/ 4696827 h 6552579"/>
              <a:gd name="connsiteX17" fmla="*/ 514863 w 7130899"/>
              <a:gd name="connsiteY17" fmla="*/ 4760819 h 6552579"/>
              <a:gd name="connsiteX18" fmla="*/ 451450 w 7130899"/>
              <a:gd name="connsiteY18" fmla="*/ 4696827 h 6552579"/>
              <a:gd name="connsiteX19" fmla="*/ 514863 w 7130899"/>
              <a:gd name="connsiteY19" fmla="*/ 4634043 h 6552579"/>
              <a:gd name="connsiteX20" fmla="*/ 6515039 w 7130899"/>
              <a:gd name="connsiteY20" fmla="*/ 4463402 h 6552579"/>
              <a:gd name="connsiteX21" fmla="*/ 6574210 w 7130899"/>
              <a:gd name="connsiteY21" fmla="*/ 4463402 h 6552579"/>
              <a:gd name="connsiteX22" fmla="*/ 7130899 w 7130899"/>
              <a:gd name="connsiteY22" fmla="*/ 5020057 h 6552579"/>
              <a:gd name="connsiteX23" fmla="*/ 6574210 w 7130899"/>
              <a:gd name="connsiteY23" fmla="*/ 5576712 h 6552579"/>
              <a:gd name="connsiteX24" fmla="*/ 6515039 w 7130899"/>
              <a:gd name="connsiteY24" fmla="*/ 5576712 h 6552579"/>
              <a:gd name="connsiteX25" fmla="*/ 5958350 w 7130899"/>
              <a:gd name="connsiteY25" fmla="*/ 5020057 h 6552579"/>
              <a:gd name="connsiteX26" fmla="*/ 6515039 w 7130899"/>
              <a:gd name="connsiteY26" fmla="*/ 4463402 h 6552579"/>
              <a:gd name="connsiteX27" fmla="*/ 6277552 w 7130899"/>
              <a:gd name="connsiteY27" fmla="*/ 3156905 h 6552579"/>
              <a:gd name="connsiteX28" fmla="*/ 6340367 w 7130899"/>
              <a:gd name="connsiteY28" fmla="*/ 3221495 h 6552579"/>
              <a:gd name="connsiteX29" fmla="*/ 6277552 w 7130899"/>
              <a:gd name="connsiteY29" fmla="*/ 3283692 h 6552579"/>
              <a:gd name="connsiteX30" fmla="*/ 6213529 w 7130899"/>
              <a:gd name="connsiteY30" fmla="*/ 3221495 h 6552579"/>
              <a:gd name="connsiteX31" fmla="*/ 6277552 w 7130899"/>
              <a:gd name="connsiteY31" fmla="*/ 3156905 h 6552579"/>
              <a:gd name="connsiteX32" fmla="*/ 1165775 w 7130899"/>
              <a:gd name="connsiteY32" fmla="*/ 3055588 h 6552579"/>
              <a:gd name="connsiteX33" fmla="*/ 1229199 w 7130899"/>
              <a:gd name="connsiteY33" fmla="*/ 3118970 h 6552579"/>
              <a:gd name="connsiteX34" fmla="*/ 1165775 w 7130899"/>
              <a:gd name="connsiteY34" fmla="*/ 3182352 h 6552579"/>
              <a:gd name="connsiteX35" fmla="*/ 1102350 w 7130899"/>
              <a:gd name="connsiteY35" fmla="*/ 3118970 h 6552579"/>
              <a:gd name="connsiteX36" fmla="*/ 1165775 w 7130899"/>
              <a:gd name="connsiteY36" fmla="*/ 3055588 h 6552579"/>
              <a:gd name="connsiteX37" fmla="*/ 6472891 w 7130899"/>
              <a:gd name="connsiteY37" fmla="*/ 2948935 h 6552579"/>
              <a:gd name="connsiteX38" fmla="*/ 6575123 w 7130899"/>
              <a:gd name="connsiteY38" fmla="*/ 3053521 h 6552579"/>
              <a:gd name="connsiteX39" fmla="*/ 6472891 w 7130899"/>
              <a:gd name="connsiteY39" fmla="*/ 3155703 h 6552579"/>
              <a:gd name="connsiteX40" fmla="*/ 6368253 w 7130899"/>
              <a:gd name="connsiteY40" fmla="*/ 3053521 h 6552579"/>
              <a:gd name="connsiteX41" fmla="*/ 6472891 w 7130899"/>
              <a:gd name="connsiteY41" fmla="*/ 2948935 h 6552579"/>
              <a:gd name="connsiteX42" fmla="*/ 614175 w 7130899"/>
              <a:gd name="connsiteY42" fmla="*/ 682575 h 6552579"/>
              <a:gd name="connsiteX43" fmla="*/ 717016 w 7130899"/>
              <a:gd name="connsiteY43" fmla="*/ 785366 h 6552579"/>
              <a:gd name="connsiteX44" fmla="*/ 614175 w 7130899"/>
              <a:gd name="connsiteY44" fmla="*/ 889353 h 6552579"/>
              <a:gd name="connsiteX45" fmla="*/ 510138 w 7130899"/>
              <a:gd name="connsiteY45" fmla="*/ 785366 h 6552579"/>
              <a:gd name="connsiteX46" fmla="*/ 614175 w 7130899"/>
              <a:gd name="connsiteY46" fmla="*/ 682575 h 6552579"/>
              <a:gd name="connsiteX47" fmla="*/ 1664922 w 7130899"/>
              <a:gd name="connsiteY47" fmla="*/ 0 h 6552579"/>
              <a:gd name="connsiteX48" fmla="*/ 3508340 w 7130899"/>
              <a:gd name="connsiteY48" fmla="*/ 0 h 6552579"/>
              <a:gd name="connsiteX49" fmla="*/ 4065963 w 7130899"/>
              <a:gd name="connsiteY49" fmla="*/ 557429 h 6552579"/>
              <a:gd name="connsiteX50" fmla="*/ 4022210 w 7130899"/>
              <a:gd name="connsiteY50" fmla="*/ 774608 h 6552579"/>
              <a:gd name="connsiteX51" fmla="*/ 4002254 w 7130899"/>
              <a:gd name="connsiteY51" fmla="*/ 811406 h 6552579"/>
              <a:gd name="connsiteX52" fmla="*/ 4712404 w 7130899"/>
              <a:gd name="connsiteY52" fmla="*/ 811406 h 6552579"/>
              <a:gd name="connsiteX53" fmla="*/ 4329106 w 7130899"/>
              <a:gd name="connsiteY53" fmla="*/ 430303 h 6552579"/>
              <a:gd name="connsiteX54" fmla="*/ 4712404 w 7130899"/>
              <a:gd name="connsiteY54" fmla="*/ 47991 h 6552579"/>
              <a:gd name="connsiteX55" fmla="*/ 6735301 w 7130899"/>
              <a:gd name="connsiteY55" fmla="*/ 47991 h 6552579"/>
              <a:gd name="connsiteX56" fmla="*/ 7117390 w 7130899"/>
              <a:gd name="connsiteY56" fmla="*/ 430303 h 6552579"/>
              <a:gd name="connsiteX57" fmla="*/ 6735301 w 7130899"/>
              <a:gd name="connsiteY57" fmla="*/ 811406 h 6552579"/>
              <a:gd name="connsiteX58" fmla="*/ 5747431 w 7130899"/>
              <a:gd name="connsiteY58" fmla="*/ 811406 h 6552579"/>
              <a:gd name="connsiteX59" fmla="*/ 6129520 w 7130899"/>
              <a:gd name="connsiteY59" fmla="*/ 1193718 h 6552579"/>
              <a:gd name="connsiteX60" fmla="*/ 5747431 w 7130899"/>
              <a:gd name="connsiteY60" fmla="*/ 1577240 h 6552579"/>
              <a:gd name="connsiteX61" fmla="*/ 5201890 w 7130899"/>
              <a:gd name="connsiteY61" fmla="*/ 1577240 h 6552579"/>
              <a:gd name="connsiteX62" fmla="*/ 5211447 w 7130899"/>
              <a:gd name="connsiteY62" fmla="*/ 1672288 h 6552579"/>
              <a:gd name="connsiteX63" fmla="*/ 4653825 w 7130899"/>
              <a:gd name="connsiteY63" fmla="*/ 2229716 h 6552579"/>
              <a:gd name="connsiteX64" fmla="*/ 5531989 w 7130899"/>
              <a:gd name="connsiteY64" fmla="*/ 2229716 h 6552579"/>
              <a:gd name="connsiteX65" fmla="*/ 6089610 w 7130899"/>
              <a:gd name="connsiteY65" fmla="*/ 2789563 h 6552579"/>
              <a:gd name="connsiteX66" fmla="*/ 5531989 w 7130899"/>
              <a:gd name="connsiteY66" fmla="*/ 3345783 h 6552579"/>
              <a:gd name="connsiteX67" fmla="*/ 4534075 w 7130899"/>
              <a:gd name="connsiteY67" fmla="*/ 3345783 h 6552579"/>
              <a:gd name="connsiteX68" fmla="*/ 3976453 w 7130899"/>
              <a:gd name="connsiteY68" fmla="*/ 3903212 h 6552579"/>
              <a:gd name="connsiteX69" fmla="*/ 4534075 w 7130899"/>
              <a:gd name="connsiteY69" fmla="*/ 4461851 h 6552579"/>
              <a:gd name="connsiteX70" fmla="*/ 5375951 w 7130899"/>
              <a:gd name="connsiteY70" fmla="*/ 4461851 h 6552579"/>
              <a:gd name="connsiteX71" fmla="*/ 5933573 w 7130899"/>
              <a:gd name="connsiteY71" fmla="*/ 5019280 h 6552579"/>
              <a:gd name="connsiteX72" fmla="*/ 5375951 w 7130899"/>
              <a:gd name="connsiteY72" fmla="*/ 5576709 h 6552579"/>
              <a:gd name="connsiteX73" fmla="*/ 3295583 w 7130899"/>
              <a:gd name="connsiteY73" fmla="*/ 5576709 h 6552579"/>
              <a:gd name="connsiteX74" fmla="*/ 3272700 w 7130899"/>
              <a:gd name="connsiteY74" fmla="*/ 5619029 h 6552579"/>
              <a:gd name="connsiteX75" fmla="*/ 2955444 w 7130899"/>
              <a:gd name="connsiteY75" fmla="*/ 5788557 h 6552579"/>
              <a:gd name="connsiteX76" fmla="*/ 3725112 w 7130899"/>
              <a:gd name="connsiteY76" fmla="*/ 5788557 h 6552579"/>
              <a:gd name="connsiteX77" fmla="*/ 4108736 w 7130899"/>
              <a:gd name="connsiteY77" fmla="*/ 6169359 h 6552579"/>
              <a:gd name="connsiteX78" fmla="*/ 3725112 w 7130899"/>
              <a:gd name="connsiteY78" fmla="*/ 6552579 h 6552579"/>
              <a:gd name="connsiteX79" fmla="*/ 1699287 w 7130899"/>
              <a:gd name="connsiteY79" fmla="*/ 6552579 h 6552579"/>
              <a:gd name="connsiteX80" fmla="*/ 1316873 w 7130899"/>
              <a:gd name="connsiteY80" fmla="*/ 6169359 h 6552579"/>
              <a:gd name="connsiteX81" fmla="*/ 1699287 w 7130899"/>
              <a:gd name="connsiteY81" fmla="*/ 5788557 h 6552579"/>
              <a:gd name="connsiteX82" fmla="*/ 928408 w 7130899"/>
              <a:gd name="connsiteY82" fmla="*/ 5788557 h 6552579"/>
              <a:gd name="connsiteX83" fmla="*/ 545994 w 7130899"/>
              <a:gd name="connsiteY83" fmla="*/ 5405337 h 6552579"/>
              <a:gd name="connsiteX84" fmla="*/ 928408 w 7130899"/>
              <a:gd name="connsiteY84" fmla="*/ 5023326 h 6552579"/>
              <a:gd name="connsiteX85" fmla="*/ 1701617 w 7130899"/>
              <a:gd name="connsiteY85" fmla="*/ 5023326 h 6552579"/>
              <a:gd name="connsiteX86" fmla="*/ 1701210 w 7130899"/>
              <a:gd name="connsiteY86" fmla="*/ 5019280 h 6552579"/>
              <a:gd name="connsiteX87" fmla="*/ 2258832 w 7130899"/>
              <a:gd name="connsiteY87" fmla="*/ 4461851 h 6552579"/>
              <a:gd name="connsiteX88" fmla="*/ 518228 w 7130899"/>
              <a:gd name="connsiteY88" fmla="*/ 4461851 h 6552579"/>
              <a:gd name="connsiteX89" fmla="*/ 4359 w 7130899"/>
              <a:gd name="connsiteY89" fmla="*/ 4120581 h 6552579"/>
              <a:gd name="connsiteX90" fmla="*/ 0 w 7130899"/>
              <a:gd name="connsiteY90" fmla="*/ 4106495 h 6552579"/>
              <a:gd name="connsiteX91" fmla="*/ 0 w 7130899"/>
              <a:gd name="connsiteY91" fmla="*/ 3700589 h 6552579"/>
              <a:gd name="connsiteX92" fmla="*/ 4359 w 7130899"/>
              <a:gd name="connsiteY92" fmla="*/ 3686543 h 6552579"/>
              <a:gd name="connsiteX93" fmla="*/ 518228 w 7130899"/>
              <a:gd name="connsiteY93" fmla="*/ 3345783 h 6552579"/>
              <a:gd name="connsiteX94" fmla="*/ 1410907 w 7130899"/>
              <a:gd name="connsiteY94" fmla="*/ 3345783 h 6552579"/>
              <a:gd name="connsiteX95" fmla="*/ 1968529 w 7130899"/>
              <a:gd name="connsiteY95" fmla="*/ 2789563 h 6552579"/>
              <a:gd name="connsiteX96" fmla="*/ 1410907 w 7130899"/>
              <a:gd name="connsiteY96" fmla="*/ 2229716 h 6552579"/>
              <a:gd name="connsiteX97" fmla="*/ 518228 w 7130899"/>
              <a:gd name="connsiteY97" fmla="*/ 2229716 h 6552579"/>
              <a:gd name="connsiteX98" fmla="*/ 4359 w 7130899"/>
              <a:gd name="connsiteY98" fmla="*/ 1889467 h 6552579"/>
              <a:gd name="connsiteX99" fmla="*/ 0 w 7130899"/>
              <a:gd name="connsiteY99" fmla="*/ 1875399 h 6552579"/>
              <a:gd name="connsiteX100" fmla="*/ 0 w 7130899"/>
              <a:gd name="connsiteY100" fmla="*/ 1469177 h 6552579"/>
              <a:gd name="connsiteX101" fmla="*/ 4359 w 7130899"/>
              <a:gd name="connsiteY101" fmla="*/ 1455109 h 6552579"/>
              <a:gd name="connsiteX102" fmla="*/ 518228 w 7130899"/>
              <a:gd name="connsiteY102" fmla="*/ 1114859 h 6552579"/>
              <a:gd name="connsiteX103" fmla="*/ 1664922 w 7130899"/>
              <a:gd name="connsiteY103" fmla="*/ 1114859 h 6552579"/>
              <a:gd name="connsiteX104" fmla="*/ 1104881 w 7130899"/>
              <a:gd name="connsiteY104" fmla="*/ 557429 h 6552579"/>
              <a:gd name="connsiteX105" fmla="*/ 1664922 w 7130899"/>
              <a:gd name="connsiteY105" fmla="*/ 0 h 655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7130899" h="6552579">
                <a:moveTo>
                  <a:pt x="5555499" y="6116512"/>
                </a:moveTo>
                <a:cubicBezTo>
                  <a:pt x="5591400" y="6116512"/>
                  <a:pt x="5620121" y="6143328"/>
                  <a:pt x="5620121" y="6179894"/>
                </a:cubicBezTo>
                <a:cubicBezTo>
                  <a:pt x="5620121" y="6215242"/>
                  <a:pt x="5591400" y="6243276"/>
                  <a:pt x="5555499" y="6243276"/>
                </a:cubicBezTo>
                <a:cubicBezTo>
                  <a:pt x="5521992" y="6243276"/>
                  <a:pt x="5493271" y="6215242"/>
                  <a:pt x="5493271" y="6179894"/>
                </a:cubicBezTo>
                <a:cubicBezTo>
                  <a:pt x="5493271" y="6143328"/>
                  <a:pt x="5521992" y="6116512"/>
                  <a:pt x="5555499" y="6116512"/>
                </a:cubicBezTo>
                <a:close/>
                <a:moveTo>
                  <a:pt x="5345355" y="5780553"/>
                </a:moveTo>
                <a:cubicBezTo>
                  <a:pt x="5403952" y="5780553"/>
                  <a:pt x="5449393" y="5828090"/>
                  <a:pt x="5449393" y="5886596"/>
                </a:cubicBezTo>
                <a:cubicBezTo>
                  <a:pt x="5449393" y="5945103"/>
                  <a:pt x="5403952" y="5992639"/>
                  <a:pt x="5345355" y="5992639"/>
                </a:cubicBezTo>
                <a:cubicBezTo>
                  <a:pt x="5287955" y="5992639"/>
                  <a:pt x="5242513" y="5945103"/>
                  <a:pt x="5242513" y="5886596"/>
                </a:cubicBezTo>
                <a:cubicBezTo>
                  <a:pt x="5242513" y="5828090"/>
                  <a:pt x="5287955" y="5780553"/>
                  <a:pt x="5345355" y="5780553"/>
                </a:cubicBezTo>
                <a:close/>
                <a:moveTo>
                  <a:pt x="170157" y="4842015"/>
                </a:moveTo>
                <a:cubicBezTo>
                  <a:pt x="227557" y="4842015"/>
                  <a:pt x="274195" y="4887435"/>
                  <a:pt x="274195" y="4946002"/>
                </a:cubicBezTo>
                <a:cubicBezTo>
                  <a:pt x="274195" y="5003374"/>
                  <a:pt x="227557" y="5048793"/>
                  <a:pt x="170157" y="5048793"/>
                </a:cubicBezTo>
                <a:cubicBezTo>
                  <a:pt x="112756" y="5048793"/>
                  <a:pt x="67314" y="5003374"/>
                  <a:pt x="67314" y="4946002"/>
                </a:cubicBezTo>
                <a:cubicBezTo>
                  <a:pt x="67314" y="4887435"/>
                  <a:pt x="112756" y="4842015"/>
                  <a:pt x="170157" y="4842015"/>
                </a:cubicBezTo>
                <a:close/>
                <a:moveTo>
                  <a:pt x="514863" y="4634043"/>
                </a:moveTo>
                <a:cubicBezTo>
                  <a:pt x="550229" y="4634043"/>
                  <a:pt x="578277" y="4661813"/>
                  <a:pt x="578277" y="4696827"/>
                </a:cubicBezTo>
                <a:cubicBezTo>
                  <a:pt x="578277" y="4731842"/>
                  <a:pt x="550229" y="4760819"/>
                  <a:pt x="514863" y="4760819"/>
                </a:cubicBezTo>
                <a:cubicBezTo>
                  <a:pt x="480718" y="4760819"/>
                  <a:pt x="451450" y="4731842"/>
                  <a:pt x="451450" y="4696827"/>
                </a:cubicBezTo>
                <a:cubicBezTo>
                  <a:pt x="451450" y="4661813"/>
                  <a:pt x="480718" y="4634043"/>
                  <a:pt x="514863" y="4634043"/>
                </a:cubicBezTo>
                <a:close/>
                <a:moveTo>
                  <a:pt x="6515039" y="4463402"/>
                </a:moveTo>
                <a:lnTo>
                  <a:pt x="6574210" y="4463402"/>
                </a:lnTo>
                <a:cubicBezTo>
                  <a:pt x="6882140" y="4463402"/>
                  <a:pt x="7130899" y="4712146"/>
                  <a:pt x="7130899" y="5020057"/>
                </a:cubicBezTo>
                <a:cubicBezTo>
                  <a:pt x="7130899" y="5327968"/>
                  <a:pt x="6882140" y="5576712"/>
                  <a:pt x="6574210" y="5576712"/>
                </a:cubicBezTo>
                <a:lnTo>
                  <a:pt x="6515039" y="5576712"/>
                </a:lnTo>
                <a:cubicBezTo>
                  <a:pt x="6207109" y="5576712"/>
                  <a:pt x="5958350" y="5327968"/>
                  <a:pt x="5958350" y="5020057"/>
                </a:cubicBezTo>
                <a:cubicBezTo>
                  <a:pt x="5958350" y="4712146"/>
                  <a:pt x="6207109" y="4463402"/>
                  <a:pt x="6515039" y="4463402"/>
                </a:cubicBezTo>
                <a:close/>
                <a:moveTo>
                  <a:pt x="6277552" y="3156905"/>
                </a:moveTo>
                <a:cubicBezTo>
                  <a:pt x="6311375" y="3156905"/>
                  <a:pt x="6340367" y="3185612"/>
                  <a:pt x="6340367" y="3221495"/>
                </a:cubicBezTo>
                <a:cubicBezTo>
                  <a:pt x="6340367" y="3256182"/>
                  <a:pt x="6311375" y="3283692"/>
                  <a:pt x="6277552" y="3283692"/>
                </a:cubicBezTo>
                <a:cubicBezTo>
                  <a:pt x="6242521" y="3283692"/>
                  <a:pt x="6213529" y="3256182"/>
                  <a:pt x="6213529" y="3221495"/>
                </a:cubicBezTo>
                <a:cubicBezTo>
                  <a:pt x="6213529" y="3185612"/>
                  <a:pt x="6242521" y="3156905"/>
                  <a:pt x="6277552" y="3156905"/>
                </a:cubicBezTo>
                <a:close/>
                <a:moveTo>
                  <a:pt x="1165775" y="3055588"/>
                </a:moveTo>
                <a:cubicBezTo>
                  <a:pt x="1200479" y="3055588"/>
                  <a:pt x="1229199" y="3084842"/>
                  <a:pt x="1229199" y="3118970"/>
                </a:cubicBezTo>
                <a:cubicBezTo>
                  <a:pt x="1229199" y="3154318"/>
                  <a:pt x="1200479" y="3182352"/>
                  <a:pt x="1165775" y="3182352"/>
                </a:cubicBezTo>
                <a:cubicBezTo>
                  <a:pt x="1129874" y="3182352"/>
                  <a:pt x="1102350" y="3154318"/>
                  <a:pt x="1102350" y="3118970"/>
                </a:cubicBezTo>
                <a:cubicBezTo>
                  <a:pt x="1102350" y="3084842"/>
                  <a:pt x="1129874" y="3055588"/>
                  <a:pt x="1165775" y="3055588"/>
                </a:cubicBezTo>
                <a:close/>
                <a:moveTo>
                  <a:pt x="6472891" y="2948935"/>
                </a:moveTo>
                <a:cubicBezTo>
                  <a:pt x="6529419" y="2948935"/>
                  <a:pt x="6575123" y="2995819"/>
                  <a:pt x="6575123" y="3053521"/>
                </a:cubicBezTo>
                <a:cubicBezTo>
                  <a:pt x="6575123" y="3110022"/>
                  <a:pt x="6529419" y="3155703"/>
                  <a:pt x="6472891" y="3155703"/>
                </a:cubicBezTo>
                <a:cubicBezTo>
                  <a:pt x="6413957" y="3155703"/>
                  <a:pt x="6368253" y="3110022"/>
                  <a:pt x="6368253" y="3053521"/>
                </a:cubicBezTo>
                <a:cubicBezTo>
                  <a:pt x="6368253" y="2995819"/>
                  <a:pt x="6413957" y="2948935"/>
                  <a:pt x="6472891" y="2948935"/>
                </a:cubicBezTo>
                <a:close/>
                <a:moveTo>
                  <a:pt x="614175" y="682575"/>
                </a:moveTo>
                <a:cubicBezTo>
                  <a:pt x="671574" y="682575"/>
                  <a:pt x="717016" y="727994"/>
                  <a:pt x="717016" y="785366"/>
                </a:cubicBezTo>
                <a:cubicBezTo>
                  <a:pt x="717016" y="842738"/>
                  <a:pt x="671574" y="889353"/>
                  <a:pt x="614175" y="889353"/>
                </a:cubicBezTo>
                <a:cubicBezTo>
                  <a:pt x="556775" y="889353"/>
                  <a:pt x="510138" y="842738"/>
                  <a:pt x="510138" y="785366"/>
                </a:cubicBezTo>
                <a:cubicBezTo>
                  <a:pt x="510138" y="727994"/>
                  <a:pt x="556775" y="682575"/>
                  <a:pt x="614175" y="682575"/>
                </a:cubicBezTo>
                <a:close/>
                <a:moveTo>
                  <a:pt x="1664922" y="0"/>
                </a:moveTo>
                <a:lnTo>
                  <a:pt x="3508340" y="0"/>
                </a:lnTo>
                <a:cubicBezTo>
                  <a:pt x="3816787" y="0"/>
                  <a:pt x="4065963" y="249090"/>
                  <a:pt x="4065963" y="557429"/>
                </a:cubicBezTo>
                <a:cubicBezTo>
                  <a:pt x="4065963" y="634514"/>
                  <a:pt x="4050389" y="707896"/>
                  <a:pt x="4022210" y="774608"/>
                </a:cubicBezTo>
                <a:lnTo>
                  <a:pt x="4002254" y="811406"/>
                </a:lnTo>
                <a:lnTo>
                  <a:pt x="4712404" y="811406"/>
                </a:lnTo>
                <a:cubicBezTo>
                  <a:pt x="4500804" y="811406"/>
                  <a:pt x="4329106" y="640817"/>
                  <a:pt x="4329106" y="430303"/>
                </a:cubicBezTo>
                <a:cubicBezTo>
                  <a:pt x="4329106" y="218580"/>
                  <a:pt x="4500804" y="47991"/>
                  <a:pt x="4712404" y="47991"/>
                </a:cubicBezTo>
                <a:lnTo>
                  <a:pt x="6735301" y="47991"/>
                </a:lnTo>
                <a:cubicBezTo>
                  <a:pt x="6945692" y="47991"/>
                  <a:pt x="7117390" y="218580"/>
                  <a:pt x="7117390" y="430303"/>
                </a:cubicBezTo>
                <a:cubicBezTo>
                  <a:pt x="7117390" y="640817"/>
                  <a:pt x="6945692" y="811406"/>
                  <a:pt x="6735301" y="811406"/>
                </a:cubicBezTo>
                <a:lnTo>
                  <a:pt x="5747431" y="811406"/>
                </a:lnTo>
                <a:cubicBezTo>
                  <a:pt x="5957822" y="811406"/>
                  <a:pt x="6129520" y="981995"/>
                  <a:pt x="6129520" y="1193718"/>
                </a:cubicBezTo>
                <a:cubicBezTo>
                  <a:pt x="6129520" y="1405442"/>
                  <a:pt x="5957822" y="1577240"/>
                  <a:pt x="5747431" y="1577240"/>
                </a:cubicBezTo>
                <a:lnTo>
                  <a:pt x="5201890" y="1577240"/>
                </a:lnTo>
                <a:lnTo>
                  <a:pt x="5211447" y="1672288"/>
                </a:lnTo>
                <a:cubicBezTo>
                  <a:pt x="5211447" y="1980627"/>
                  <a:pt x="4962271" y="2229716"/>
                  <a:pt x="4653825" y="2229716"/>
                </a:cubicBezTo>
                <a:lnTo>
                  <a:pt x="5531989" y="2229716"/>
                </a:lnTo>
                <a:cubicBezTo>
                  <a:pt x="5840435" y="2229716"/>
                  <a:pt x="6089610" y="2481224"/>
                  <a:pt x="6089610" y="2789563"/>
                </a:cubicBezTo>
                <a:cubicBezTo>
                  <a:pt x="6089610" y="3095484"/>
                  <a:pt x="5840435" y="3345783"/>
                  <a:pt x="5531989" y="3345783"/>
                </a:cubicBezTo>
                <a:lnTo>
                  <a:pt x="4534075" y="3345783"/>
                </a:lnTo>
                <a:cubicBezTo>
                  <a:pt x="4228048" y="3345783"/>
                  <a:pt x="3976453" y="3596082"/>
                  <a:pt x="3976453" y="3903212"/>
                </a:cubicBezTo>
                <a:cubicBezTo>
                  <a:pt x="3976453" y="4211552"/>
                  <a:pt x="4228048" y="4461851"/>
                  <a:pt x="4534075" y="4461851"/>
                </a:cubicBezTo>
                <a:lnTo>
                  <a:pt x="5375951" y="4461851"/>
                </a:lnTo>
                <a:cubicBezTo>
                  <a:pt x="5684397" y="4461851"/>
                  <a:pt x="5933573" y="4710940"/>
                  <a:pt x="5933573" y="5019280"/>
                </a:cubicBezTo>
                <a:cubicBezTo>
                  <a:pt x="5933573" y="5327619"/>
                  <a:pt x="5684397" y="5576709"/>
                  <a:pt x="5375951" y="5576709"/>
                </a:cubicBezTo>
                <a:lnTo>
                  <a:pt x="3295583" y="5576709"/>
                </a:lnTo>
                <a:lnTo>
                  <a:pt x="3272700" y="5619029"/>
                </a:lnTo>
                <a:cubicBezTo>
                  <a:pt x="3204096" y="5721029"/>
                  <a:pt x="3087806" y="5788557"/>
                  <a:pt x="2955444" y="5788557"/>
                </a:cubicBezTo>
                <a:lnTo>
                  <a:pt x="3725112" y="5788557"/>
                </a:lnTo>
                <a:cubicBezTo>
                  <a:pt x="3936892" y="5788557"/>
                  <a:pt x="4108736" y="5959012"/>
                  <a:pt x="4108736" y="6169359"/>
                </a:cubicBezTo>
                <a:cubicBezTo>
                  <a:pt x="4108736" y="6380916"/>
                  <a:pt x="3936892" y="6552579"/>
                  <a:pt x="3725112" y="6552579"/>
                </a:cubicBezTo>
                <a:lnTo>
                  <a:pt x="1699287" y="6552579"/>
                </a:lnTo>
                <a:cubicBezTo>
                  <a:pt x="1487507" y="6552579"/>
                  <a:pt x="1316873" y="6380916"/>
                  <a:pt x="1316873" y="6169359"/>
                </a:cubicBezTo>
                <a:cubicBezTo>
                  <a:pt x="1316873" y="5959012"/>
                  <a:pt x="1487507" y="5788557"/>
                  <a:pt x="1699287" y="5788557"/>
                </a:cubicBezTo>
                <a:lnTo>
                  <a:pt x="928408" y="5788557"/>
                </a:lnTo>
                <a:cubicBezTo>
                  <a:pt x="716628" y="5788557"/>
                  <a:pt x="545994" y="5615685"/>
                  <a:pt x="545994" y="5405337"/>
                </a:cubicBezTo>
                <a:cubicBezTo>
                  <a:pt x="545994" y="5193781"/>
                  <a:pt x="716628" y="5023326"/>
                  <a:pt x="928408" y="5023326"/>
                </a:cubicBezTo>
                <a:lnTo>
                  <a:pt x="1701617" y="5023326"/>
                </a:lnTo>
                <a:lnTo>
                  <a:pt x="1701210" y="5019280"/>
                </a:lnTo>
                <a:cubicBezTo>
                  <a:pt x="1701210" y="4710940"/>
                  <a:pt x="1950386" y="4461851"/>
                  <a:pt x="2258832" y="4461851"/>
                </a:cubicBezTo>
                <a:lnTo>
                  <a:pt x="518228" y="4461851"/>
                </a:lnTo>
                <a:cubicBezTo>
                  <a:pt x="286894" y="4461851"/>
                  <a:pt x="88899" y="4321058"/>
                  <a:pt x="4359" y="4120581"/>
                </a:cubicBezTo>
                <a:lnTo>
                  <a:pt x="0" y="4106495"/>
                </a:lnTo>
                <a:lnTo>
                  <a:pt x="0" y="3700589"/>
                </a:lnTo>
                <a:lnTo>
                  <a:pt x="4359" y="3686543"/>
                </a:lnTo>
                <a:cubicBezTo>
                  <a:pt x="88899" y="3486576"/>
                  <a:pt x="286894" y="3345783"/>
                  <a:pt x="518228" y="3345783"/>
                </a:cubicBezTo>
                <a:lnTo>
                  <a:pt x="1410907" y="3345783"/>
                </a:lnTo>
                <a:cubicBezTo>
                  <a:pt x="1719353" y="3345783"/>
                  <a:pt x="1968529" y="3095484"/>
                  <a:pt x="1968529" y="2789563"/>
                </a:cubicBezTo>
                <a:cubicBezTo>
                  <a:pt x="1968529" y="2481224"/>
                  <a:pt x="1719353" y="2229716"/>
                  <a:pt x="1410907" y="2229716"/>
                </a:cubicBezTo>
                <a:lnTo>
                  <a:pt x="518228" y="2229716"/>
                </a:lnTo>
                <a:cubicBezTo>
                  <a:pt x="286894" y="2229716"/>
                  <a:pt x="88899" y="2089604"/>
                  <a:pt x="4359" y="1889467"/>
                </a:cubicBezTo>
                <a:lnTo>
                  <a:pt x="0" y="1875399"/>
                </a:lnTo>
                <a:lnTo>
                  <a:pt x="0" y="1469177"/>
                </a:lnTo>
                <a:lnTo>
                  <a:pt x="4359" y="1455109"/>
                </a:lnTo>
                <a:cubicBezTo>
                  <a:pt x="88899" y="1254972"/>
                  <a:pt x="286894" y="1114859"/>
                  <a:pt x="518228" y="1114859"/>
                </a:cubicBezTo>
                <a:lnTo>
                  <a:pt x="1664922" y="1114859"/>
                </a:lnTo>
                <a:cubicBezTo>
                  <a:pt x="1356476" y="1114859"/>
                  <a:pt x="1104881" y="865769"/>
                  <a:pt x="1104881" y="557429"/>
                </a:cubicBezTo>
                <a:cubicBezTo>
                  <a:pt x="1104881" y="249090"/>
                  <a:pt x="1356476" y="0"/>
                  <a:pt x="16649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  <p:sldLayoutId id="214748366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C402F4B-593D-5A41-A58B-D95E48502760}"/>
              </a:ext>
            </a:extLst>
          </p:cNvPr>
          <p:cNvGrpSpPr/>
          <p:nvPr/>
        </p:nvGrpSpPr>
        <p:grpSpPr>
          <a:xfrm>
            <a:off x="-597370" y="-393904"/>
            <a:ext cx="13398972" cy="7745642"/>
            <a:chOff x="-597370" y="-393904"/>
            <a:chExt cx="13398972" cy="77456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xmlns="" id="{86A3E1D1-24EE-8241-B667-C5471CA5E488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597370" y="-328896"/>
              <a:ext cx="3312000" cy="7355226"/>
              <a:chOff x="-528478" y="549275"/>
              <a:chExt cx="2916078" cy="6475971"/>
            </a:xfrm>
          </p:grpSpPr>
          <p:grpSp>
            <p:nvGrpSpPr>
              <p:cNvPr id="65" name="Group 7">
                <a:extLst>
                  <a:ext uri="{FF2B5EF4-FFF2-40B4-BE49-F238E27FC236}">
                    <a16:creationId xmlns:a16="http://schemas.microsoft.com/office/drawing/2014/main" xmlns="" id="{DA769931-8BC7-F94C-9EEB-0C5EDAC41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18" name="Freeform 25">
                  <a:extLst>
                    <a:ext uri="{FF2B5EF4-FFF2-40B4-BE49-F238E27FC236}">
                      <a16:creationId xmlns:a16="http://schemas.microsoft.com/office/drawing/2014/main" xmlns="" id="{58B01A8F-E911-CE40-8CC1-8B55364B67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26">
                  <a:extLst>
                    <a:ext uri="{FF2B5EF4-FFF2-40B4-BE49-F238E27FC236}">
                      <a16:creationId xmlns:a16="http://schemas.microsoft.com/office/drawing/2014/main" xmlns="" id="{12E5C5DE-89F3-A243-97CB-508450237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27">
                  <a:extLst>
                    <a:ext uri="{FF2B5EF4-FFF2-40B4-BE49-F238E27FC236}">
                      <a16:creationId xmlns:a16="http://schemas.microsoft.com/office/drawing/2014/main" xmlns="" id="{48C6BC2E-1326-9741-8850-5C6CD0C17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28">
                  <a:extLst>
                    <a:ext uri="{FF2B5EF4-FFF2-40B4-BE49-F238E27FC236}">
                      <a16:creationId xmlns:a16="http://schemas.microsoft.com/office/drawing/2014/main" xmlns="" id="{AE732C19-3ED0-4F4E-9ED2-7223111753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29">
                  <a:extLst>
                    <a:ext uri="{FF2B5EF4-FFF2-40B4-BE49-F238E27FC236}">
                      <a16:creationId xmlns:a16="http://schemas.microsoft.com/office/drawing/2014/main" xmlns="" id="{C9479EDB-F576-C04F-BA3F-256B83018A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30">
                  <a:extLst>
                    <a:ext uri="{FF2B5EF4-FFF2-40B4-BE49-F238E27FC236}">
                      <a16:creationId xmlns:a16="http://schemas.microsoft.com/office/drawing/2014/main" xmlns="" id="{F9AD2718-09D4-1B49-875E-89FBC9037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31">
                  <a:extLst>
                    <a:ext uri="{FF2B5EF4-FFF2-40B4-BE49-F238E27FC236}">
                      <a16:creationId xmlns:a16="http://schemas.microsoft.com/office/drawing/2014/main" xmlns="" id="{B799BF79-6A5B-094C-B46E-D08944E1DD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32">
                  <a:extLst>
                    <a:ext uri="{FF2B5EF4-FFF2-40B4-BE49-F238E27FC236}">
                      <a16:creationId xmlns:a16="http://schemas.microsoft.com/office/drawing/2014/main" xmlns="" id="{986DD9F8-7E3B-8849-B399-812FFA951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33">
                  <a:extLst>
                    <a:ext uri="{FF2B5EF4-FFF2-40B4-BE49-F238E27FC236}">
                      <a16:creationId xmlns:a16="http://schemas.microsoft.com/office/drawing/2014/main" xmlns="" id="{5844E9DC-68F7-1443-9D4D-5EAF60C82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34">
                  <a:extLst>
                    <a:ext uri="{FF2B5EF4-FFF2-40B4-BE49-F238E27FC236}">
                      <a16:creationId xmlns:a16="http://schemas.microsoft.com/office/drawing/2014/main" xmlns="" id="{AA10607A-0562-8242-96EF-2EFA7AB01B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35">
                  <a:extLst>
                    <a:ext uri="{FF2B5EF4-FFF2-40B4-BE49-F238E27FC236}">
                      <a16:creationId xmlns:a16="http://schemas.microsoft.com/office/drawing/2014/main" xmlns="" id="{CA84AA34-41DF-DD4B-B68F-AF3C5EE84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36">
                  <a:extLst>
                    <a:ext uri="{FF2B5EF4-FFF2-40B4-BE49-F238E27FC236}">
                      <a16:creationId xmlns:a16="http://schemas.microsoft.com/office/drawing/2014/main" xmlns="" id="{BD1FCE9C-FE91-D048-BCBB-DF694B6005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37">
                  <a:extLst>
                    <a:ext uri="{FF2B5EF4-FFF2-40B4-BE49-F238E27FC236}">
                      <a16:creationId xmlns:a16="http://schemas.microsoft.com/office/drawing/2014/main" xmlns="" id="{D52F381C-7172-9A42-BD3A-61AB90CD7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38">
                  <a:extLst>
                    <a:ext uri="{FF2B5EF4-FFF2-40B4-BE49-F238E27FC236}">
                      <a16:creationId xmlns:a16="http://schemas.microsoft.com/office/drawing/2014/main" xmlns="" id="{B268ED65-78E6-B349-AD1E-E76113AE2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39">
                  <a:extLst>
                    <a:ext uri="{FF2B5EF4-FFF2-40B4-BE49-F238E27FC236}">
                      <a16:creationId xmlns:a16="http://schemas.microsoft.com/office/drawing/2014/main" xmlns="" id="{E9084ABD-6A02-0C41-8FB4-1C64C11F8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6" name="Group 2">
                <a:extLst>
                  <a:ext uri="{FF2B5EF4-FFF2-40B4-BE49-F238E27FC236}">
                    <a16:creationId xmlns:a16="http://schemas.microsoft.com/office/drawing/2014/main" xmlns="" id="{9C93A514-618E-4643-AE2D-BED194AA1C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93" name="Freeform 66">
                  <a:extLst>
                    <a:ext uri="{FF2B5EF4-FFF2-40B4-BE49-F238E27FC236}">
                      <a16:creationId xmlns:a16="http://schemas.microsoft.com/office/drawing/2014/main" xmlns="" id="{F6D5573D-4DDC-874E-BDE0-1301B34FC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4" name="Freeform 67">
                  <a:extLst>
                    <a:ext uri="{FF2B5EF4-FFF2-40B4-BE49-F238E27FC236}">
                      <a16:creationId xmlns:a16="http://schemas.microsoft.com/office/drawing/2014/main" xmlns="" id="{30B165FB-661F-844B-9B60-E05D30039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68">
                  <a:extLst>
                    <a:ext uri="{FF2B5EF4-FFF2-40B4-BE49-F238E27FC236}">
                      <a16:creationId xmlns:a16="http://schemas.microsoft.com/office/drawing/2014/main" xmlns="" id="{8948DA16-68CC-304A-9599-330B74968A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69">
                  <a:extLst>
                    <a:ext uri="{FF2B5EF4-FFF2-40B4-BE49-F238E27FC236}">
                      <a16:creationId xmlns:a16="http://schemas.microsoft.com/office/drawing/2014/main" xmlns="" id="{DC143D65-1814-E24C-875B-B203EA6B6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70">
                  <a:extLst>
                    <a:ext uri="{FF2B5EF4-FFF2-40B4-BE49-F238E27FC236}">
                      <a16:creationId xmlns:a16="http://schemas.microsoft.com/office/drawing/2014/main" xmlns="" id="{0BB186E1-79B6-FA4D-B4C7-4168CCD33D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71">
                  <a:extLst>
                    <a:ext uri="{FF2B5EF4-FFF2-40B4-BE49-F238E27FC236}">
                      <a16:creationId xmlns:a16="http://schemas.microsoft.com/office/drawing/2014/main" xmlns="" id="{64CE7E9E-07D4-E940-8E26-48A0DF8E4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72">
                  <a:extLst>
                    <a:ext uri="{FF2B5EF4-FFF2-40B4-BE49-F238E27FC236}">
                      <a16:creationId xmlns:a16="http://schemas.microsoft.com/office/drawing/2014/main" xmlns="" id="{6070126E-835D-894B-B9F5-E8E5EC10CA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73">
                  <a:extLst>
                    <a:ext uri="{FF2B5EF4-FFF2-40B4-BE49-F238E27FC236}">
                      <a16:creationId xmlns:a16="http://schemas.microsoft.com/office/drawing/2014/main" xmlns="" id="{DE5525BF-7D91-6D4D-BF88-CC581FC18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74">
                  <a:extLst>
                    <a:ext uri="{FF2B5EF4-FFF2-40B4-BE49-F238E27FC236}">
                      <a16:creationId xmlns:a16="http://schemas.microsoft.com/office/drawing/2014/main" xmlns="" id="{6AF0C824-4FE2-1243-90DA-2E5C1487E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75">
                  <a:extLst>
                    <a:ext uri="{FF2B5EF4-FFF2-40B4-BE49-F238E27FC236}">
                      <a16:creationId xmlns:a16="http://schemas.microsoft.com/office/drawing/2014/main" xmlns="" id="{7992F737-F520-D04D-A9E3-6B25F3B5D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76">
                  <a:extLst>
                    <a:ext uri="{FF2B5EF4-FFF2-40B4-BE49-F238E27FC236}">
                      <a16:creationId xmlns:a16="http://schemas.microsoft.com/office/drawing/2014/main" xmlns="" id="{17A96680-C747-E24C-89D8-42E8D8A5B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77">
                  <a:extLst>
                    <a:ext uri="{FF2B5EF4-FFF2-40B4-BE49-F238E27FC236}">
                      <a16:creationId xmlns:a16="http://schemas.microsoft.com/office/drawing/2014/main" xmlns="" id="{3BCD2160-37D0-ED4D-81B4-17309930EC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78">
                  <a:extLst>
                    <a:ext uri="{FF2B5EF4-FFF2-40B4-BE49-F238E27FC236}">
                      <a16:creationId xmlns:a16="http://schemas.microsoft.com/office/drawing/2014/main" xmlns="" id="{CFF8D1BB-6ABB-6548-9FCF-9F694724E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79">
                  <a:extLst>
                    <a:ext uri="{FF2B5EF4-FFF2-40B4-BE49-F238E27FC236}">
                      <a16:creationId xmlns:a16="http://schemas.microsoft.com/office/drawing/2014/main" xmlns="" id="{79A94FCA-1529-5840-B9A3-F468E02E4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80">
                  <a:extLst>
                    <a:ext uri="{FF2B5EF4-FFF2-40B4-BE49-F238E27FC236}">
                      <a16:creationId xmlns:a16="http://schemas.microsoft.com/office/drawing/2014/main" xmlns="" id="{8015AB3F-886C-6D4C-B40E-B9FD77A2C8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81">
                  <a:extLst>
                    <a:ext uri="{FF2B5EF4-FFF2-40B4-BE49-F238E27FC236}">
                      <a16:creationId xmlns:a16="http://schemas.microsoft.com/office/drawing/2014/main" xmlns="" id="{EE693B27-794E-604A-907C-FC2EA5DBE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82">
                  <a:extLst>
                    <a:ext uri="{FF2B5EF4-FFF2-40B4-BE49-F238E27FC236}">
                      <a16:creationId xmlns:a16="http://schemas.microsoft.com/office/drawing/2014/main" xmlns="" id="{430FE768-8DCA-254E-B709-0C6843CC6A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83">
                  <a:extLst>
                    <a:ext uri="{FF2B5EF4-FFF2-40B4-BE49-F238E27FC236}">
                      <a16:creationId xmlns:a16="http://schemas.microsoft.com/office/drawing/2014/main" xmlns="" id="{22F6FFCD-172D-4247-B760-00F80381D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84">
                  <a:extLst>
                    <a:ext uri="{FF2B5EF4-FFF2-40B4-BE49-F238E27FC236}">
                      <a16:creationId xmlns:a16="http://schemas.microsoft.com/office/drawing/2014/main" xmlns="" id="{F21A4421-B0B2-D04E-8BF7-CE8F250AB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85">
                  <a:extLst>
                    <a:ext uri="{FF2B5EF4-FFF2-40B4-BE49-F238E27FC236}">
                      <a16:creationId xmlns:a16="http://schemas.microsoft.com/office/drawing/2014/main" xmlns="" id="{844ABFC7-F0B6-7D46-9E17-607562DCF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86">
                  <a:extLst>
                    <a:ext uri="{FF2B5EF4-FFF2-40B4-BE49-F238E27FC236}">
                      <a16:creationId xmlns:a16="http://schemas.microsoft.com/office/drawing/2014/main" xmlns="" id="{61BEAC67-FC9D-F847-85F7-119764232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87">
                  <a:extLst>
                    <a:ext uri="{FF2B5EF4-FFF2-40B4-BE49-F238E27FC236}">
                      <a16:creationId xmlns:a16="http://schemas.microsoft.com/office/drawing/2014/main" xmlns="" id="{A8D43DD8-96C4-FB41-84AC-41D9695C0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5" name="Freeform 88">
                  <a:extLst>
                    <a:ext uri="{FF2B5EF4-FFF2-40B4-BE49-F238E27FC236}">
                      <a16:creationId xmlns:a16="http://schemas.microsoft.com/office/drawing/2014/main" xmlns="" id="{BA26EB13-413E-C546-B12A-0EA74BA1CF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89">
                  <a:extLst>
                    <a:ext uri="{FF2B5EF4-FFF2-40B4-BE49-F238E27FC236}">
                      <a16:creationId xmlns:a16="http://schemas.microsoft.com/office/drawing/2014/main" xmlns="" id="{E69E39EE-F41E-EF4C-8C2E-6AB54F37AC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90">
                  <a:extLst>
                    <a:ext uri="{FF2B5EF4-FFF2-40B4-BE49-F238E27FC236}">
                      <a16:creationId xmlns:a16="http://schemas.microsoft.com/office/drawing/2014/main" xmlns="" id="{C4CCF6F3-4301-284D-8C6B-CD7B76D1F6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7" name="Group 1">
                <a:extLst>
                  <a:ext uri="{FF2B5EF4-FFF2-40B4-BE49-F238E27FC236}">
                    <a16:creationId xmlns:a16="http://schemas.microsoft.com/office/drawing/2014/main" xmlns="" id="{9FDB543B-B4C6-9142-B9B3-22BE4FCD9E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68" name="Freeform 91">
                  <a:extLst>
                    <a:ext uri="{FF2B5EF4-FFF2-40B4-BE49-F238E27FC236}">
                      <a16:creationId xmlns:a16="http://schemas.microsoft.com/office/drawing/2014/main" xmlns="" id="{3DCDCB0C-2B61-7B45-92A3-0081BF215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9" name="Freeform 92">
                  <a:extLst>
                    <a:ext uri="{FF2B5EF4-FFF2-40B4-BE49-F238E27FC236}">
                      <a16:creationId xmlns:a16="http://schemas.microsoft.com/office/drawing/2014/main" xmlns="" id="{6AA6CFDD-1066-A742-9742-27416C3077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0" name="Freeform 93">
                  <a:extLst>
                    <a:ext uri="{FF2B5EF4-FFF2-40B4-BE49-F238E27FC236}">
                      <a16:creationId xmlns:a16="http://schemas.microsoft.com/office/drawing/2014/main" xmlns="" id="{DAB0E982-5141-734F-B469-2895A6587E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1" name="Freeform 94">
                  <a:extLst>
                    <a:ext uri="{FF2B5EF4-FFF2-40B4-BE49-F238E27FC236}">
                      <a16:creationId xmlns:a16="http://schemas.microsoft.com/office/drawing/2014/main" xmlns="" id="{35668F7B-CD3F-B542-9DA3-B1282064E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2" name="Freeform 95">
                  <a:extLst>
                    <a:ext uri="{FF2B5EF4-FFF2-40B4-BE49-F238E27FC236}">
                      <a16:creationId xmlns:a16="http://schemas.microsoft.com/office/drawing/2014/main" xmlns="" id="{632BAE4E-9180-5646-91CF-AF91035821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3" name="Freeform 96">
                  <a:extLst>
                    <a:ext uri="{FF2B5EF4-FFF2-40B4-BE49-F238E27FC236}">
                      <a16:creationId xmlns:a16="http://schemas.microsoft.com/office/drawing/2014/main" xmlns="" id="{9F7A2A06-7161-884E-8B93-4F583BBB3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74" name="Freeform 97">
                  <a:extLst>
                    <a:ext uri="{FF2B5EF4-FFF2-40B4-BE49-F238E27FC236}">
                      <a16:creationId xmlns:a16="http://schemas.microsoft.com/office/drawing/2014/main" xmlns="" id="{DC91F402-EAE5-754D-8B0A-7A54873DC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5" name="Freeform 98">
                  <a:extLst>
                    <a:ext uri="{FF2B5EF4-FFF2-40B4-BE49-F238E27FC236}">
                      <a16:creationId xmlns:a16="http://schemas.microsoft.com/office/drawing/2014/main" xmlns="" id="{ED910E45-652F-A74E-8620-E6172F4AA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6" name="Freeform 99">
                  <a:extLst>
                    <a:ext uri="{FF2B5EF4-FFF2-40B4-BE49-F238E27FC236}">
                      <a16:creationId xmlns:a16="http://schemas.microsoft.com/office/drawing/2014/main" xmlns="" id="{2B30B4F6-2511-B24D-B9BB-466FF1ACF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7" name="Freeform 100">
                  <a:extLst>
                    <a:ext uri="{FF2B5EF4-FFF2-40B4-BE49-F238E27FC236}">
                      <a16:creationId xmlns:a16="http://schemas.microsoft.com/office/drawing/2014/main" xmlns="" id="{2464F33D-99E3-0745-A779-1D6521A9F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8" name="Freeform 101">
                  <a:extLst>
                    <a:ext uri="{FF2B5EF4-FFF2-40B4-BE49-F238E27FC236}">
                      <a16:creationId xmlns:a16="http://schemas.microsoft.com/office/drawing/2014/main" xmlns="" id="{15BFDB45-EBA2-D84D-BFF6-489D05B820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102">
                  <a:extLst>
                    <a:ext uri="{FF2B5EF4-FFF2-40B4-BE49-F238E27FC236}">
                      <a16:creationId xmlns:a16="http://schemas.microsoft.com/office/drawing/2014/main" xmlns="" id="{C5F03B94-FF82-3148-9EC3-0A9C4BEDDB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103">
                  <a:extLst>
                    <a:ext uri="{FF2B5EF4-FFF2-40B4-BE49-F238E27FC236}">
                      <a16:creationId xmlns:a16="http://schemas.microsoft.com/office/drawing/2014/main" xmlns="" id="{6CD5583D-1052-7B4E-9541-614C81FF2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104">
                  <a:extLst>
                    <a:ext uri="{FF2B5EF4-FFF2-40B4-BE49-F238E27FC236}">
                      <a16:creationId xmlns:a16="http://schemas.microsoft.com/office/drawing/2014/main" xmlns="" id="{0B635619-2F93-0046-A87A-7F4AF99B9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105">
                  <a:extLst>
                    <a:ext uri="{FF2B5EF4-FFF2-40B4-BE49-F238E27FC236}">
                      <a16:creationId xmlns:a16="http://schemas.microsoft.com/office/drawing/2014/main" xmlns="" id="{38CC6C8D-96F8-A84F-B831-AD8C6D490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106">
                  <a:extLst>
                    <a:ext uri="{FF2B5EF4-FFF2-40B4-BE49-F238E27FC236}">
                      <a16:creationId xmlns:a16="http://schemas.microsoft.com/office/drawing/2014/main" xmlns="" id="{1FC5177F-859D-AE44-8F34-6851471102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4" name="Freeform 107">
                  <a:extLst>
                    <a:ext uri="{FF2B5EF4-FFF2-40B4-BE49-F238E27FC236}">
                      <a16:creationId xmlns:a16="http://schemas.microsoft.com/office/drawing/2014/main" xmlns="" id="{106921D5-964D-9045-83E1-D64DDC6E77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108">
                  <a:extLst>
                    <a:ext uri="{FF2B5EF4-FFF2-40B4-BE49-F238E27FC236}">
                      <a16:creationId xmlns:a16="http://schemas.microsoft.com/office/drawing/2014/main" xmlns="" id="{56E774F0-E81D-4D46-B383-115519E54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109">
                  <a:extLst>
                    <a:ext uri="{FF2B5EF4-FFF2-40B4-BE49-F238E27FC236}">
                      <a16:creationId xmlns:a16="http://schemas.microsoft.com/office/drawing/2014/main" xmlns="" id="{2E582A17-6369-2345-A84B-3E463023F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10">
                  <a:extLst>
                    <a:ext uri="{FF2B5EF4-FFF2-40B4-BE49-F238E27FC236}">
                      <a16:creationId xmlns:a16="http://schemas.microsoft.com/office/drawing/2014/main" xmlns="" id="{57FC959C-D1A4-D443-A6C9-2CC9038A8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8" name="Freeform 111">
                  <a:extLst>
                    <a:ext uri="{FF2B5EF4-FFF2-40B4-BE49-F238E27FC236}">
                      <a16:creationId xmlns:a16="http://schemas.microsoft.com/office/drawing/2014/main" xmlns="" id="{F54609B6-C00C-5F40-AFF7-C72B05B08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9" name="Freeform 112">
                  <a:extLst>
                    <a:ext uri="{FF2B5EF4-FFF2-40B4-BE49-F238E27FC236}">
                      <a16:creationId xmlns:a16="http://schemas.microsoft.com/office/drawing/2014/main" xmlns="" id="{6534DF04-BF79-664E-8758-F0FDD2B71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0" name="Freeform 113">
                  <a:extLst>
                    <a:ext uri="{FF2B5EF4-FFF2-40B4-BE49-F238E27FC236}">
                      <a16:creationId xmlns:a16="http://schemas.microsoft.com/office/drawing/2014/main" xmlns="" id="{35291A32-83CD-824A-9C35-0E4EF4168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114">
                  <a:extLst>
                    <a:ext uri="{FF2B5EF4-FFF2-40B4-BE49-F238E27FC236}">
                      <a16:creationId xmlns:a16="http://schemas.microsoft.com/office/drawing/2014/main" xmlns="" id="{7C352299-2169-AD42-BF18-2C623D1B8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2" name="Freeform 115">
                  <a:extLst>
                    <a:ext uri="{FF2B5EF4-FFF2-40B4-BE49-F238E27FC236}">
                      <a16:creationId xmlns:a16="http://schemas.microsoft.com/office/drawing/2014/main" xmlns="" id="{2A5AF867-C91C-A44A-ACD7-7770F5567D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76D6E563-10BF-7741-AE01-1C01CB0E0D09}"/>
                </a:ext>
              </a:extLst>
            </p:cNvPr>
            <p:cNvGrpSpPr/>
            <p:nvPr/>
          </p:nvGrpSpPr>
          <p:grpSpPr>
            <a:xfrm>
              <a:off x="9682361" y="-393904"/>
              <a:ext cx="3119241" cy="7745642"/>
              <a:chOff x="9619297" y="-518940"/>
              <a:chExt cx="3119241" cy="7745642"/>
            </a:xfrm>
          </p:grpSpPr>
          <p:grpSp>
            <p:nvGrpSpPr>
              <p:cNvPr id="134" name="Group 8">
                <a:extLst>
                  <a:ext uri="{FF2B5EF4-FFF2-40B4-BE49-F238E27FC236}">
                    <a16:creationId xmlns:a16="http://schemas.microsoft.com/office/drawing/2014/main" xmlns="" id="{7036C6CD-183E-1E4C-8E97-68D80E78A8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4046" y="2006886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82" name="Freeform 1">
                  <a:extLst>
                    <a:ext uri="{FF2B5EF4-FFF2-40B4-BE49-F238E27FC236}">
                      <a16:creationId xmlns:a16="http://schemas.microsoft.com/office/drawing/2014/main" xmlns="" id="{1CDC8D69-51AC-394C-88B0-5AA212EE8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2">
                  <a:extLst>
                    <a:ext uri="{FF2B5EF4-FFF2-40B4-BE49-F238E27FC236}">
                      <a16:creationId xmlns:a16="http://schemas.microsoft.com/office/drawing/2014/main" xmlns="" id="{D054D1ED-0E51-E047-89C7-E64990EB02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3">
                  <a:extLst>
                    <a:ext uri="{FF2B5EF4-FFF2-40B4-BE49-F238E27FC236}">
                      <a16:creationId xmlns:a16="http://schemas.microsoft.com/office/drawing/2014/main" xmlns="" id="{7C43FB36-7BEB-9440-BAEC-525D963F91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4">
                  <a:extLst>
                    <a:ext uri="{FF2B5EF4-FFF2-40B4-BE49-F238E27FC236}">
                      <a16:creationId xmlns:a16="http://schemas.microsoft.com/office/drawing/2014/main" xmlns="" id="{91EB168B-1D36-424B-A2C1-CF6C39E6BE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5">
                  <a:extLst>
                    <a:ext uri="{FF2B5EF4-FFF2-40B4-BE49-F238E27FC236}">
                      <a16:creationId xmlns:a16="http://schemas.microsoft.com/office/drawing/2014/main" xmlns="" id="{9BB17344-0BE8-D84A-9B62-D3A715DF44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6">
                  <a:extLst>
                    <a:ext uri="{FF2B5EF4-FFF2-40B4-BE49-F238E27FC236}">
                      <a16:creationId xmlns:a16="http://schemas.microsoft.com/office/drawing/2014/main" xmlns="" id="{E3DCD080-D0FE-4642-A77C-678FFF79D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8" name="Freeform 7">
                  <a:extLst>
                    <a:ext uri="{FF2B5EF4-FFF2-40B4-BE49-F238E27FC236}">
                      <a16:creationId xmlns:a16="http://schemas.microsoft.com/office/drawing/2014/main" xmlns="" id="{AB9B4E19-C8DC-F14F-B5C8-8C9A9C7D3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8">
                  <a:extLst>
                    <a:ext uri="{FF2B5EF4-FFF2-40B4-BE49-F238E27FC236}">
                      <a16:creationId xmlns:a16="http://schemas.microsoft.com/office/drawing/2014/main" xmlns="" id="{BA411A0C-464A-FF46-B176-5C92F96DEA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9">
                  <a:extLst>
                    <a:ext uri="{FF2B5EF4-FFF2-40B4-BE49-F238E27FC236}">
                      <a16:creationId xmlns:a16="http://schemas.microsoft.com/office/drawing/2014/main" xmlns="" id="{14F607B2-3513-A842-8EB4-7BE409F3C7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1" name="Freeform 10">
                  <a:extLst>
                    <a:ext uri="{FF2B5EF4-FFF2-40B4-BE49-F238E27FC236}">
                      <a16:creationId xmlns:a16="http://schemas.microsoft.com/office/drawing/2014/main" xmlns="" id="{D0EA4B40-2EFE-024B-8C81-45A873EB0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2" name="Freeform 11">
                  <a:extLst>
                    <a:ext uri="{FF2B5EF4-FFF2-40B4-BE49-F238E27FC236}">
                      <a16:creationId xmlns:a16="http://schemas.microsoft.com/office/drawing/2014/main" xmlns="" id="{C6ABB26A-E595-B646-BDEB-1FE3FFAFC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3" name="Freeform 12">
                  <a:extLst>
                    <a:ext uri="{FF2B5EF4-FFF2-40B4-BE49-F238E27FC236}">
                      <a16:creationId xmlns:a16="http://schemas.microsoft.com/office/drawing/2014/main" xmlns="" id="{92C760D5-8494-9E42-9312-219FA7E02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13">
                  <a:extLst>
                    <a:ext uri="{FF2B5EF4-FFF2-40B4-BE49-F238E27FC236}">
                      <a16:creationId xmlns:a16="http://schemas.microsoft.com/office/drawing/2014/main" xmlns="" id="{9419C5F0-8666-1E4E-98DC-3552B47B6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5" name="Freeform 14">
                  <a:extLst>
                    <a:ext uri="{FF2B5EF4-FFF2-40B4-BE49-F238E27FC236}">
                      <a16:creationId xmlns:a16="http://schemas.microsoft.com/office/drawing/2014/main" xmlns="" id="{9DA9FA71-2F41-0C48-8AA4-F30EAB68AA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15">
                  <a:extLst>
                    <a:ext uri="{FF2B5EF4-FFF2-40B4-BE49-F238E27FC236}">
                      <a16:creationId xmlns:a16="http://schemas.microsoft.com/office/drawing/2014/main" xmlns="" id="{D51BC9D5-8B74-6B45-A952-65FAAB1970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7" name="Freeform 16">
                  <a:extLst>
                    <a:ext uri="{FF2B5EF4-FFF2-40B4-BE49-F238E27FC236}">
                      <a16:creationId xmlns:a16="http://schemas.microsoft.com/office/drawing/2014/main" xmlns="" id="{6159798F-479E-C048-BF3E-37F7B485B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8" name="Freeform 17">
                  <a:extLst>
                    <a:ext uri="{FF2B5EF4-FFF2-40B4-BE49-F238E27FC236}">
                      <a16:creationId xmlns:a16="http://schemas.microsoft.com/office/drawing/2014/main" xmlns="" id="{9DC7020B-6BCC-AF46-906E-6623DA756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18">
                  <a:extLst>
                    <a:ext uri="{FF2B5EF4-FFF2-40B4-BE49-F238E27FC236}">
                      <a16:creationId xmlns:a16="http://schemas.microsoft.com/office/drawing/2014/main" xmlns="" id="{23B31108-CABB-044C-8687-B79404E1A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19">
                  <a:extLst>
                    <a:ext uri="{FF2B5EF4-FFF2-40B4-BE49-F238E27FC236}">
                      <a16:creationId xmlns:a16="http://schemas.microsoft.com/office/drawing/2014/main" xmlns="" id="{30CD0626-F824-E54C-A041-112D6C6266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20">
                  <a:extLst>
                    <a:ext uri="{FF2B5EF4-FFF2-40B4-BE49-F238E27FC236}">
                      <a16:creationId xmlns:a16="http://schemas.microsoft.com/office/drawing/2014/main" xmlns="" id="{F5594CFA-CF89-884F-996E-FE67F4FA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21">
                  <a:extLst>
                    <a:ext uri="{FF2B5EF4-FFF2-40B4-BE49-F238E27FC236}">
                      <a16:creationId xmlns:a16="http://schemas.microsoft.com/office/drawing/2014/main" xmlns="" id="{DD4AD212-F43B-9146-B530-343281C0C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22">
                  <a:extLst>
                    <a:ext uri="{FF2B5EF4-FFF2-40B4-BE49-F238E27FC236}">
                      <a16:creationId xmlns:a16="http://schemas.microsoft.com/office/drawing/2014/main" xmlns="" id="{2F817EEF-051C-E546-A9BE-8C3B4C0D12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23">
                  <a:extLst>
                    <a:ext uri="{FF2B5EF4-FFF2-40B4-BE49-F238E27FC236}">
                      <a16:creationId xmlns:a16="http://schemas.microsoft.com/office/drawing/2014/main" xmlns="" id="{B52F7673-39DD-D243-B4FA-87462D9177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205" name="Freeform 24">
                  <a:extLst>
                    <a:ext uri="{FF2B5EF4-FFF2-40B4-BE49-F238E27FC236}">
                      <a16:creationId xmlns:a16="http://schemas.microsoft.com/office/drawing/2014/main" xmlns="" id="{8D27B996-4AE3-DE46-A0EE-B118D41DA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35" name="Group 3">
                <a:extLst>
                  <a:ext uri="{FF2B5EF4-FFF2-40B4-BE49-F238E27FC236}">
                    <a16:creationId xmlns:a16="http://schemas.microsoft.com/office/drawing/2014/main" xmlns="" id="{79CD016A-DEB1-6E42-A483-63DEEB49CB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28487" y="4458727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156" name="Freeform 40">
                  <a:extLst>
                    <a:ext uri="{FF2B5EF4-FFF2-40B4-BE49-F238E27FC236}">
                      <a16:creationId xmlns:a16="http://schemas.microsoft.com/office/drawing/2014/main" xmlns="" id="{A67379FA-228F-494F-A5B0-07624AD07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41">
                  <a:extLst>
                    <a:ext uri="{FF2B5EF4-FFF2-40B4-BE49-F238E27FC236}">
                      <a16:creationId xmlns:a16="http://schemas.microsoft.com/office/drawing/2014/main" xmlns="" id="{2D2ABC3A-0F0A-5E44-B0C7-4670CDB171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42">
                  <a:extLst>
                    <a:ext uri="{FF2B5EF4-FFF2-40B4-BE49-F238E27FC236}">
                      <a16:creationId xmlns:a16="http://schemas.microsoft.com/office/drawing/2014/main" xmlns="" id="{A0A7D606-C622-CE49-AB26-10917589F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43">
                  <a:extLst>
                    <a:ext uri="{FF2B5EF4-FFF2-40B4-BE49-F238E27FC236}">
                      <a16:creationId xmlns:a16="http://schemas.microsoft.com/office/drawing/2014/main" xmlns="" id="{EBEC811D-2952-284E-9E07-45DC5C6E4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44">
                  <a:extLst>
                    <a:ext uri="{FF2B5EF4-FFF2-40B4-BE49-F238E27FC236}">
                      <a16:creationId xmlns:a16="http://schemas.microsoft.com/office/drawing/2014/main" xmlns="" id="{D48762A1-953F-8A4F-A6F0-6814FE2C1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45">
                  <a:extLst>
                    <a:ext uri="{FF2B5EF4-FFF2-40B4-BE49-F238E27FC236}">
                      <a16:creationId xmlns:a16="http://schemas.microsoft.com/office/drawing/2014/main" xmlns="" id="{A6E1541A-0E3B-4541-A735-C179965CB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46">
                  <a:extLst>
                    <a:ext uri="{FF2B5EF4-FFF2-40B4-BE49-F238E27FC236}">
                      <a16:creationId xmlns:a16="http://schemas.microsoft.com/office/drawing/2014/main" xmlns="" id="{1D3FCBEA-FD88-B349-B5A4-E4F6C176CB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47">
                  <a:extLst>
                    <a:ext uri="{FF2B5EF4-FFF2-40B4-BE49-F238E27FC236}">
                      <a16:creationId xmlns:a16="http://schemas.microsoft.com/office/drawing/2014/main" xmlns="" id="{C288CD8E-28D7-AD40-ACB5-33A503336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" name="Freeform 48">
                  <a:extLst>
                    <a:ext uri="{FF2B5EF4-FFF2-40B4-BE49-F238E27FC236}">
                      <a16:creationId xmlns:a16="http://schemas.microsoft.com/office/drawing/2014/main" xmlns="" id="{24D56CF6-B730-F043-8951-6A29DC0893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" name="Freeform 49">
                  <a:extLst>
                    <a:ext uri="{FF2B5EF4-FFF2-40B4-BE49-F238E27FC236}">
                      <a16:creationId xmlns:a16="http://schemas.microsoft.com/office/drawing/2014/main" xmlns="" id="{16CF86BD-E015-1E43-9B10-86CD7695B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" name="Freeform 50">
                  <a:extLst>
                    <a:ext uri="{FF2B5EF4-FFF2-40B4-BE49-F238E27FC236}">
                      <a16:creationId xmlns:a16="http://schemas.microsoft.com/office/drawing/2014/main" xmlns="" id="{330B034B-0D53-2641-9D68-86CE7D49A9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" name="Freeform 51">
                  <a:extLst>
                    <a:ext uri="{FF2B5EF4-FFF2-40B4-BE49-F238E27FC236}">
                      <a16:creationId xmlns:a16="http://schemas.microsoft.com/office/drawing/2014/main" xmlns="" id="{4AB6DBD8-6652-BD4A-90CE-4F191CC00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" name="Freeform 52">
                  <a:extLst>
                    <a:ext uri="{FF2B5EF4-FFF2-40B4-BE49-F238E27FC236}">
                      <a16:creationId xmlns:a16="http://schemas.microsoft.com/office/drawing/2014/main" xmlns="" id="{3D2E3793-375D-EF48-9ADB-EFBD27CA83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" name="Freeform 53">
                  <a:extLst>
                    <a:ext uri="{FF2B5EF4-FFF2-40B4-BE49-F238E27FC236}">
                      <a16:creationId xmlns:a16="http://schemas.microsoft.com/office/drawing/2014/main" xmlns="" id="{392DCC41-57DB-0C4E-B63A-2285C87290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" name="Freeform 54">
                  <a:extLst>
                    <a:ext uri="{FF2B5EF4-FFF2-40B4-BE49-F238E27FC236}">
                      <a16:creationId xmlns:a16="http://schemas.microsoft.com/office/drawing/2014/main" xmlns="" id="{94CBF9D4-0590-4A45-8217-D228DB952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55">
                  <a:extLst>
                    <a:ext uri="{FF2B5EF4-FFF2-40B4-BE49-F238E27FC236}">
                      <a16:creationId xmlns:a16="http://schemas.microsoft.com/office/drawing/2014/main" xmlns="" id="{A608A52E-2ABE-D748-8BDF-390BEBC6A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" name="Freeform 56">
                  <a:extLst>
                    <a:ext uri="{FF2B5EF4-FFF2-40B4-BE49-F238E27FC236}">
                      <a16:creationId xmlns:a16="http://schemas.microsoft.com/office/drawing/2014/main" xmlns="" id="{EF56122F-9AA4-9246-8D33-77DCF4FEF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" name="Freeform 57">
                  <a:extLst>
                    <a:ext uri="{FF2B5EF4-FFF2-40B4-BE49-F238E27FC236}">
                      <a16:creationId xmlns:a16="http://schemas.microsoft.com/office/drawing/2014/main" xmlns="" id="{661B3E24-110A-954A-ADD4-DB8354ADF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58">
                  <a:extLst>
                    <a:ext uri="{FF2B5EF4-FFF2-40B4-BE49-F238E27FC236}">
                      <a16:creationId xmlns:a16="http://schemas.microsoft.com/office/drawing/2014/main" xmlns="" id="{244F4F8C-313C-5244-B662-F29774FDDB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59">
                  <a:extLst>
                    <a:ext uri="{FF2B5EF4-FFF2-40B4-BE49-F238E27FC236}">
                      <a16:creationId xmlns:a16="http://schemas.microsoft.com/office/drawing/2014/main" xmlns="" id="{4EFA15F9-C8C9-1647-AACB-9495F2017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60">
                  <a:extLst>
                    <a:ext uri="{FF2B5EF4-FFF2-40B4-BE49-F238E27FC236}">
                      <a16:creationId xmlns:a16="http://schemas.microsoft.com/office/drawing/2014/main" xmlns="" id="{B63D5007-D9C9-E447-A442-E8404FBA6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61">
                  <a:extLst>
                    <a:ext uri="{FF2B5EF4-FFF2-40B4-BE49-F238E27FC236}">
                      <a16:creationId xmlns:a16="http://schemas.microsoft.com/office/drawing/2014/main" xmlns="" id="{4B5F6B8E-129C-1244-9AAA-00BE2F3B96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62">
                  <a:extLst>
                    <a:ext uri="{FF2B5EF4-FFF2-40B4-BE49-F238E27FC236}">
                      <a16:creationId xmlns:a16="http://schemas.microsoft.com/office/drawing/2014/main" xmlns="" id="{6DF8B9F5-4304-E54F-95D1-A909F0CD3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63">
                  <a:extLst>
                    <a:ext uri="{FF2B5EF4-FFF2-40B4-BE49-F238E27FC236}">
                      <a16:creationId xmlns:a16="http://schemas.microsoft.com/office/drawing/2014/main" xmlns="" id="{0C93E85F-9916-4A45-8624-D12BAD6F5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64">
                  <a:extLst>
                    <a:ext uri="{FF2B5EF4-FFF2-40B4-BE49-F238E27FC236}">
                      <a16:creationId xmlns:a16="http://schemas.microsoft.com/office/drawing/2014/main" xmlns="" id="{B63535C5-C585-AD42-9E9A-13B9E0C7CD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65">
                  <a:extLst>
                    <a:ext uri="{FF2B5EF4-FFF2-40B4-BE49-F238E27FC236}">
                      <a16:creationId xmlns:a16="http://schemas.microsoft.com/office/drawing/2014/main" xmlns="" id="{85CA3760-5089-044B-9818-B4494A4CBE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36" name="Group 6">
                <a:extLst>
                  <a:ext uri="{FF2B5EF4-FFF2-40B4-BE49-F238E27FC236}">
                    <a16:creationId xmlns:a16="http://schemas.microsoft.com/office/drawing/2014/main" xmlns="" id="{C2E2383C-1C93-2343-B76B-C323AB7B86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619297" y="-518940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137" name="Freeform 166">
                  <a:extLst>
                    <a:ext uri="{FF2B5EF4-FFF2-40B4-BE49-F238E27FC236}">
                      <a16:creationId xmlns:a16="http://schemas.microsoft.com/office/drawing/2014/main" xmlns="" id="{D8D8A808-F4FC-D045-82E9-5A07B043A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8" name="Freeform 167">
                  <a:extLst>
                    <a:ext uri="{FF2B5EF4-FFF2-40B4-BE49-F238E27FC236}">
                      <a16:creationId xmlns:a16="http://schemas.microsoft.com/office/drawing/2014/main" xmlns="" id="{FB102959-28E4-4D4F-9C7C-F069FB7D6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9" name="Freeform 168">
                  <a:extLst>
                    <a:ext uri="{FF2B5EF4-FFF2-40B4-BE49-F238E27FC236}">
                      <a16:creationId xmlns:a16="http://schemas.microsoft.com/office/drawing/2014/main" xmlns="" id="{B4C8FC9C-F2F5-8942-9649-68473762A5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0" name="Freeform 169">
                  <a:extLst>
                    <a:ext uri="{FF2B5EF4-FFF2-40B4-BE49-F238E27FC236}">
                      <a16:creationId xmlns:a16="http://schemas.microsoft.com/office/drawing/2014/main" xmlns="" id="{D058D960-8AF9-054A-833E-B9094A1C43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1" name="Freeform 170">
                  <a:extLst>
                    <a:ext uri="{FF2B5EF4-FFF2-40B4-BE49-F238E27FC236}">
                      <a16:creationId xmlns:a16="http://schemas.microsoft.com/office/drawing/2014/main" xmlns="" id="{9BC07B86-4A01-7142-87AC-19FE6F440F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2" name="Freeform 171">
                  <a:extLst>
                    <a:ext uri="{FF2B5EF4-FFF2-40B4-BE49-F238E27FC236}">
                      <a16:creationId xmlns:a16="http://schemas.microsoft.com/office/drawing/2014/main" xmlns="" id="{9C35D18E-46C1-114B-940C-6A6A7F6FA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3" name="Freeform 172">
                  <a:extLst>
                    <a:ext uri="{FF2B5EF4-FFF2-40B4-BE49-F238E27FC236}">
                      <a16:creationId xmlns:a16="http://schemas.microsoft.com/office/drawing/2014/main" xmlns="" id="{315C9904-55C0-8444-AB65-CD5400940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4" name="Freeform 173">
                  <a:extLst>
                    <a:ext uri="{FF2B5EF4-FFF2-40B4-BE49-F238E27FC236}">
                      <a16:creationId xmlns:a16="http://schemas.microsoft.com/office/drawing/2014/main" xmlns="" id="{A7580F8E-B3F7-8E44-B8AA-6CA0E4F627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5" name="Freeform 174">
                  <a:extLst>
                    <a:ext uri="{FF2B5EF4-FFF2-40B4-BE49-F238E27FC236}">
                      <a16:creationId xmlns:a16="http://schemas.microsoft.com/office/drawing/2014/main" xmlns="" id="{C77D5436-D7AF-E34F-A87F-2BF3AF2157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6" name="Freeform 175">
                  <a:extLst>
                    <a:ext uri="{FF2B5EF4-FFF2-40B4-BE49-F238E27FC236}">
                      <a16:creationId xmlns:a16="http://schemas.microsoft.com/office/drawing/2014/main" xmlns="" id="{876FA37F-CEDF-274B-B1F0-A51A9D786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7" name="Freeform 176">
                  <a:extLst>
                    <a:ext uri="{FF2B5EF4-FFF2-40B4-BE49-F238E27FC236}">
                      <a16:creationId xmlns:a16="http://schemas.microsoft.com/office/drawing/2014/main" xmlns="" id="{C6C7F3BD-3387-EC4E-90C0-3AEEEF08F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8" name="Freeform 177">
                  <a:extLst>
                    <a:ext uri="{FF2B5EF4-FFF2-40B4-BE49-F238E27FC236}">
                      <a16:creationId xmlns:a16="http://schemas.microsoft.com/office/drawing/2014/main" xmlns="" id="{E6C54BAB-C0F7-474F-9EC1-A4F563C7B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9" name="Freeform 178">
                  <a:extLst>
                    <a:ext uri="{FF2B5EF4-FFF2-40B4-BE49-F238E27FC236}">
                      <a16:creationId xmlns:a16="http://schemas.microsoft.com/office/drawing/2014/main" xmlns="" id="{6E262DB4-96AE-2D41-A34E-C0AF5ADE2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0" name="Freeform 179">
                  <a:extLst>
                    <a:ext uri="{FF2B5EF4-FFF2-40B4-BE49-F238E27FC236}">
                      <a16:creationId xmlns:a16="http://schemas.microsoft.com/office/drawing/2014/main" xmlns="" id="{D46710F5-6E8D-FC40-B0FF-78E284252E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1" name="Freeform 180">
                  <a:extLst>
                    <a:ext uri="{FF2B5EF4-FFF2-40B4-BE49-F238E27FC236}">
                      <a16:creationId xmlns:a16="http://schemas.microsoft.com/office/drawing/2014/main" xmlns="" id="{F7CBA623-3A58-CE48-A5D8-F800CA23FE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2" name="Freeform 181">
                  <a:extLst>
                    <a:ext uri="{FF2B5EF4-FFF2-40B4-BE49-F238E27FC236}">
                      <a16:creationId xmlns:a16="http://schemas.microsoft.com/office/drawing/2014/main" xmlns="" id="{2848699B-4C4D-3240-8AC9-077FE7FF3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3" name="Freeform 182">
                  <a:extLst>
                    <a:ext uri="{FF2B5EF4-FFF2-40B4-BE49-F238E27FC236}">
                      <a16:creationId xmlns:a16="http://schemas.microsoft.com/office/drawing/2014/main" xmlns="" id="{0F69C7A6-E07E-5540-B78A-8EDBEBCD84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4" name="Freeform 183">
                  <a:extLst>
                    <a:ext uri="{FF2B5EF4-FFF2-40B4-BE49-F238E27FC236}">
                      <a16:creationId xmlns:a16="http://schemas.microsoft.com/office/drawing/2014/main" xmlns="" id="{50AA2468-A08F-FF44-8D2F-DFE284285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55" name="Freeform 184">
                  <a:extLst>
                    <a:ext uri="{FF2B5EF4-FFF2-40B4-BE49-F238E27FC236}">
                      <a16:creationId xmlns:a16="http://schemas.microsoft.com/office/drawing/2014/main" xmlns="" id="{B87FC6D7-DD12-E94F-8F90-2DF6CED8A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xmlns="" id="{A90D9147-49C0-6A4B-9222-A40E04CA3632}"/>
              </a:ext>
            </a:extLst>
          </p:cNvPr>
          <p:cNvSpPr txBox="1"/>
          <p:nvPr/>
        </p:nvSpPr>
        <p:spPr>
          <a:xfrm>
            <a:off x="2703895" y="1803218"/>
            <a:ext cx="6788639" cy="278537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spc="60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A human way to take attendance and get feedback</a:t>
            </a:r>
            <a:endParaRPr lang="en-US" sz="6600" b="1" spc="60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3613730" y="5988426"/>
            <a:ext cx="446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Advisor: Doina Caragea</a:t>
            </a:r>
            <a:endParaRPr lang="en-US" sz="24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xmlns="" id="{B496D8D1-D5C8-5140-87BB-096E09CEC541}"/>
              </a:ext>
            </a:extLst>
          </p:cNvPr>
          <p:cNvSpPr txBox="1"/>
          <p:nvPr/>
        </p:nvSpPr>
        <p:spPr>
          <a:xfrm>
            <a:off x="4209320" y="5214221"/>
            <a:ext cx="3622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Harris Schrick</a:t>
            </a:r>
            <a:endParaRPr lang="en-US" sz="32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39F2F9F-83F1-9743-9322-F4CD8D1F1B17}"/>
              </a:ext>
            </a:extLst>
          </p:cNvPr>
          <p:cNvGrpSpPr/>
          <p:nvPr/>
        </p:nvGrpSpPr>
        <p:grpSpPr>
          <a:xfrm>
            <a:off x="-758701" y="-410835"/>
            <a:ext cx="13646296" cy="7691168"/>
            <a:chOff x="-758701" y="-275371"/>
            <a:chExt cx="13646296" cy="769116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xmlns="" id="{E21120BB-2206-BF48-8195-CE2D76DEF3D8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758701" y="2299115"/>
              <a:ext cx="2304000" cy="5116682"/>
              <a:chOff x="-528478" y="549275"/>
              <a:chExt cx="2916078" cy="6475971"/>
            </a:xfrm>
          </p:grpSpPr>
          <p:grpSp>
            <p:nvGrpSpPr>
              <p:cNvPr id="145" name="Group 7">
                <a:extLst>
                  <a:ext uri="{FF2B5EF4-FFF2-40B4-BE49-F238E27FC236}">
                    <a16:creationId xmlns:a16="http://schemas.microsoft.com/office/drawing/2014/main" xmlns="" id="{B00FC559-46B4-2441-A6BB-E4137D845D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98" name="Freeform 25">
                  <a:extLst>
                    <a:ext uri="{FF2B5EF4-FFF2-40B4-BE49-F238E27FC236}">
                      <a16:creationId xmlns:a16="http://schemas.microsoft.com/office/drawing/2014/main" xmlns="" id="{938EE767-0900-5044-B7B5-54FAE045D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26">
                  <a:extLst>
                    <a:ext uri="{FF2B5EF4-FFF2-40B4-BE49-F238E27FC236}">
                      <a16:creationId xmlns:a16="http://schemas.microsoft.com/office/drawing/2014/main" xmlns="" id="{F1B5A567-63DE-3E4F-BB10-9C42302AE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27">
                  <a:extLst>
                    <a:ext uri="{FF2B5EF4-FFF2-40B4-BE49-F238E27FC236}">
                      <a16:creationId xmlns:a16="http://schemas.microsoft.com/office/drawing/2014/main" xmlns="" id="{71958837-4490-AF41-8B8C-A7C53D1DA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28">
                  <a:extLst>
                    <a:ext uri="{FF2B5EF4-FFF2-40B4-BE49-F238E27FC236}">
                      <a16:creationId xmlns:a16="http://schemas.microsoft.com/office/drawing/2014/main" xmlns="" id="{972ECDBC-0E02-B14D-AB35-8AD58F3C73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29">
                  <a:extLst>
                    <a:ext uri="{FF2B5EF4-FFF2-40B4-BE49-F238E27FC236}">
                      <a16:creationId xmlns:a16="http://schemas.microsoft.com/office/drawing/2014/main" xmlns="" id="{CDBBB5BE-9991-844A-AB6E-AB5B4F31A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30">
                  <a:extLst>
                    <a:ext uri="{FF2B5EF4-FFF2-40B4-BE49-F238E27FC236}">
                      <a16:creationId xmlns:a16="http://schemas.microsoft.com/office/drawing/2014/main" xmlns="" id="{634722AB-5E7A-0F48-83CD-E4A655526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31">
                  <a:extLst>
                    <a:ext uri="{FF2B5EF4-FFF2-40B4-BE49-F238E27FC236}">
                      <a16:creationId xmlns:a16="http://schemas.microsoft.com/office/drawing/2014/main" xmlns="" id="{F251B920-2AB4-5341-AB55-904BC97858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5" name="Freeform 32">
                  <a:extLst>
                    <a:ext uri="{FF2B5EF4-FFF2-40B4-BE49-F238E27FC236}">
                      <a16:creationId xmlns:a16="http://schemas.microsoft.com/office/drawing/2014/main" xmlns="" id="{281AC262-C150-8D43-8254-D95D786C4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6" name="Freeform 33">
                  <a:extLst>
                    <a:ext uri="{FF2B5EF4-FFF2-40B4-BE49-F238E27FC236}">
                      <a16:creationId xmlns:a16="http://schemas.microsoft.com/office/drawing/2014/main" xmlns="" id="{5F54805D-AE43-D34C-A741-C73D2CD3D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7" name="Freeform 34">
                  <a:extLst>
                    <a:ext uri="{FF2B5EF4-FFF2-40B4-BE49-F238E27FC236}">
                      <a16:creationId xmlns:a16="http://schemas.microsoft.com/office/drawing/2014/main" xmlns="" id="{ACD52D37-0F01-DF42-90DC-EF71CC2B9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8" name="Freeform 35">
                  <a:extLst>
                    <a:ext uri="{FF2B5EF4-FFF2-40B4-BE49-F238E27FC236}">
                      <a16:creationId xmlns:a16="http://schemas.microsoft.com/office/drawing/2014/main" xmlns="" id="{319D213F-2559-6A45-B0D9-EEBE298F9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9" name="Freeform 36">
                  <a:extLst>
                    <a:ext uri="{FF2B5EF4-FFF2-40B4-BE49-F238E27FC236}">
                      <a16:creationId xmlns:a16="http://schemas.microsoft.com/office/drawing/2014/main" xmlns="" id="{B77392C6-CF16-454D-B399-1E97C6C21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0" name="Freeform 37">
                  <a:extLst>
                    <a:ext uri="{FF2B5EF4-FFF2-40B4-BE49-F238E27FC236}">
                      <a16:creationId xmlns:a16="http://schemas.microsoft.com/office/drawing/2014/main" xmlns="" id="{37D41430-E211-0C47-92D0-75F9207E2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1" name="Freeform 38">
                  <a:extLst>
                    <a:ext uri="{FF2B5EF4-FFF2-40B4-BE49-F238E27FC236}">
                      <a16:creationId xmlns:a16="http://schemas.microsoft.com/office/drawing/2014/main" xmlns="" id="{AE7CE9ED-CD7F-FB4E-B7E6-541DA7568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2" name="Freeform 39">
                  <a:extLst>
                    <a:ext uri="{FF2B5EF4-FFF2-40B4-BE49-F238E27FC236}">
                      <a16:creationId xmlns:a16="http://schemas.microsoft.com/office/drawing/2014/main" xmlns="" id="{DACCB55F-BC86-C942-80FB-21F72C313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6" name="Group 2">
                <a:extLst>
                  <a:ext uri="{FF2B5EF4-FFF2-40B4-BE49-F238E27FC236}">
                    <a16:creationId xmlns:a16="http://schemas.microsoft.com/office/drawing/2014/main" xmlns="" id="{173351DF-B267-4E4B-9A39-136C2D161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173" name="Freeform 66">
                  <a:extLst>
                    <a:ext uri="{FF2B5EF4-FFF2-40B4-BE49-F238E27FC236}">
                      <a16:creationId xmlns:a16="http://schemas.microsoft.com/office/drawing/2014/main" xmlns="" id="{155C8C51-055A-D74A-BEE7-398D375AC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67">
                  <a:extLst>
                    <a:ext uri="{FF2B5EF4-FFF2-40B4-BE49-F238E27FC236}">
                      <a16:creationId xmlns:a16="http://schemas.microsoft.com/office/drawing/2014/main" xmlns="" id="{D79CBF6F-E861-E243-9523-EC0409430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68">
                  <a:extLst>
                    <a:ext uri="{FF2B5EF4-FFF2-40B4-BE49-F238E27FC236}">
                      <a16:creationId xmlns:a16="http://schemas.microsoft.com/office/drawing/2014/main" xmlns="" id="{4DC3EAC0-5D3A-D34D-BE9B-EC634CB7C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69">
                  <a:extLst>
                    <a:ext uri="{FF2B5EF4-FFF2-40B4-BE49-F238E27FC236}">
                      <a16:creationId xmlns:a16="http://schemas.microsoft.com/office/drawing/2014/main" xmlns="" id="{BF20EDE7-70E6-4849-9DE1-80B00B17E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70">
                  <a:extLst>
                    <a:ext uri="{FF2B5EF4-FFF2-40B4-BE49-F238E27FC236}">
                      <a16:creationId xmlns:a16="http://schemas.microsoft.com/office/drawing/2014/main" xmlns="" id="{D134A420-55A2-5540-B0B6-2A1CB47F9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71">
                  <a:extLst>
                    <a:ext uri="{FF2B5EF4-FFF2-40B4-BE49-F238E27FC236}">
                      <a16:creationId xmlns:a16="http://schemas.microsoft.com/office/drawing/2014/main" xmlns="" id="{744E48BF-AF60-8B42-AD00-BC2AE338C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72">
                  <a:extLst>
                    <a:ext uri="{FF2B5EF4-FFF2-40B4-BE49-F238E27FC236}">
                      <a16:creationId xmlns:a16="http://schemas.microsoft.com/office/drawing/2014/main" xmlns="" id="{3D3BF028-2040-E64C-9AA8-F7D56AF21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73">
                  <a:extLst>
                    <a:ext uri="{FF2B5EF4-FFF2-40B4-BE49-F238E27FC236}">
                      <a16:creationId xmlns:a16="http://schemas.microsoft.com/office/drawing/2014/main" xmlns="" id="{40D22E69-46BC-F642-83C4-31A8CA553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74">
                  <a:extLst>
                    <a:ext uri="{FF2B5EF4-FFF2-40B4-BE49-F238E27FC236}">
                      <a16:creationId xmlns:a16="http://schemas.microsoft.com/office/drawing/2014/main" xmlns="" id="{17D14AB4-5A3B-7848-8759-A32C8716AE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2" name="Freeform 75">
                  <a:extLst>
                    <a:ext uri="{FF2B5EF4-FFF2-40B4-BE49-F238E27FC236}">
                      <a16:creationId xmlns:a16="http://schemas.microsoft.com/office/drawing/2014/main" xmlns="" id="{0373B048-83E2-B544-A4A5-601954550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76">
                  <a:extLst>
                    <a:ext uri="{FF2B5EF4-FFF2-40B4-BE49-F238E27FC236}">
                      <a16:creationId xmlns:a16="http://schemas.microsoft.com/office/drawing/2014/main" xmlns="" id="{27849645-B810-7848-A0D8-73E3A3711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77">
                  <a:extLst>
                    <a:ext uri="{FF2B5EF4-FFF2-40B4-BE49-F238E27FC236}">
                      <a16:creationId xmlns:a16="http://schemas.microsoft.com/office/drawing/2014/main" xmlns="" id="{25B6F79D-7A54-9646-BEF7-6DFAF2A0A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78">
                  <a:extLst>
                    <a:ext uri="{FF2B5EF4-FFF2-40B4-BE49-F238E27FC236}">
                      <a16:creationId xmlns:a16="http://schemas.microsoft.com/office/drawing/2014/main" xmlns="" id="{50700CA8-1836-9247-A5F5-136428CE5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79">
                  <a:extLst>
                    <a:ext uri="{FF2B5EF4-FFF2-40B4-BE49-F238E27FC236}">
                      <a16:creationId xmlns:a16="http://schemas.microsoft.com/office/drawing/2014/main" xmlns="" id="{F72D1C33-422B-734F-B5D0-AA22B56B7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80">
                  <a:extLst>
                    <a:ext uri="{FF2B5EF4-FFF2-40B4-BE49-F238E27FC236}">
                      <a16:creationId xmlns:a16="http://schemas.microsoft.com/office/drawing/2014/main" xmlns="" id="{8141BEF7-0F35-4142-ADEE-F72D962D42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8" name="Freeform 81">
                  <a:extLst>
                    <a:ext uri="{FF2B5EF4-FFF2-40B4-BE49-F238E27FC236}">
                      <a16:creationId xmlns:a16="http://schemas.microsoft.com/office/drawing/2014/main" xmlns="" id="{04C0786C-2676-C64B-939F-3B4D4F90E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82">
                  <a:extLst>
                    <a:ext uri="{FF2B5EF4-FFF2-40B4-BE49-F238E27FC236}">
                      <a16:creationId xmlns:a16="http://schemas.microsoft.com/office/drawing/2014/main" xmlns="" id="{C7AAB6A5-80C2-3C47-AD79-FAE0388B2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83">
                  <a:extLst>
                    <a:ext uri="{FF2B5EF4-FFF2-40B4-BE49-F238E27FC236}">
                      <a16:creationId xmlns:a16="http://schemas.microsoft.com/office/drawing/2014/main" xmlns="" id="{CF07B0DE-1809-344B-958D-C6F23AF93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1" name="Freeform 84">
                  <a:extLst>
                    <a:ext uri="{FF2B5EF4-FFF2-40B4-BE49-F238E27FC236}">
                      <a16:creationId xmlns:a16="http://schemas.microsoft.com/office/drawing/2014/main" xmlns="" id="{D7FC20C4-014C-344B-A549-06DC08105C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2" name="Freeform 85">
                  <a:extLst>
                    <a:ext uri="{FF2B5EF4-FFF2-40B4-BE49-F238E27FC236}">
                      <a16:creationId xmlns:a16="http://schemas.microsoft.com/office/drawing/2014/main" xmlns="" id="{B2E6FC26-6366-7649-8FFF-222B29C66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3" name="Freeform 86">
                  <a:extLst>
                    <a:ext uri="{FF2B5EF4-FFF2-40B4-BE49-F238E27FC236}">
                      <a16:creationId xmlns:a16="http://schemas.microsoft.com/office/drawing/2014/main" xmlns="" id="{29BC5E5C-F251-B148-9E76-117ED6665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87">
                  <a:extLst>
                    <a:ext uri="{FF2B5EF4-FFF2-40B4-BE49-F238E27FC236}">
                      <a16:creationId xmlns:a16="http://schemas.microsoft.com/office/drawing/2014/main" xmlns="" id="{C4400D25-AEA7-584B-9606-B6981DA71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5" name="Freeform 88">
                  <a:extLst>
                    <a:ext uri="{FF2B5EF4-FFF2-40B4-BE49-F238E27FC236}">
                      <a16:creationId xmlns:a16="http://schemas.microsoft.com/office/drawing/2014/main" xmlns="" id="{49D8D988-FA51-3541-A6CF-31837C593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89">
                  <a:extLst>
                    <a:ext uri="{FF2B5EF4-FFF2-40B4-BE49-F238E27FC236}">
                      <a16:creationId xmlns:a16="http://schemas.microsoft.com/office/drawing/2014/main" xmlns="" id="{FB13833F-08DA-544C-9A78-8F41B4F8B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7" name="Freeform 90">
                  <a:extLst>
                    <a:ext uri="{FF2B5EF4-FFF2-40B4-BE49-F238E27FC236}">
                      <a16:creationId xmlns:a16="http://schemas.microsoft.com/office/drawing/2014/main" xmlns="" id="{FAFC9160-D99D-3A4D-98B2-CD3594E3F9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7" name="Group 1">
                <a:extLst>
                  <a:ext uri="{FF2B5EF4-FFF2-40B4-BE49-F238E27FC236}">
                    <a16:creationId xmlns:a16="http://schemas.microsoft.com/office/drawing/2014/main" xmlns="" id="{3FCD3380-A2CD-4D45-8EB4-5E7C6E0C0F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148" name="Freeform 91">
                  <a:extLst>
                    <a:ext uri="{FF2B5EF4-FFF2-40B4-BE49-F238E27FC236}">
                      <a16:creationId xmlns:a16="http://schemas.microsoft.com/office/drawing/2014/main" xmlns="" id="{1C136F4D-78A0-7E4B-95BD-5B0CD8D215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9" name="Freeform 92">
                  <a:extLst>
                    <a:ext uri="{FF2B5EF4-FFF2-40B4-BE49-F238E27FC236}">
                      <a16:creationId xmlns:a16="http://schemas.microsoft.com/office/drawing/2014/main" xmlns="" id="{60022AB4-5D07-DC42-948A-A70F69C7C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0" name="Freeform 93">
                  <a:extLst>
                    <a:ext uri="{FF2B5EF4-FFF2-40B4-BE49-F238E27FC236}">
                      <a16:creationId xmlns:a16="http://schemas.microsoft.com/office/drawing/2014/main" xmlns="" id="{470E0B61-46FE-BE45-A348-BB5E180CA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1" name="Freeform 94">
                  <a:extLst>
                    <a:ext uri="{FF2B5EF4-FFF2-40B4-BE49-F238E27FC236}">
                      <a16:creationId xmlns:a16="http://schemas.microsoft.com/office/drawing/2014/main" xmlns="" id="{8708F3A0-5724-A54C-AB71-AD6AA858F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2" name="Freeform 95">
                  <a:extLst>
                    <a:ext uri="{FF2B5EF4-FFF2-40B4-BE49-F238E27FC236}">
                      <a16:creationId xmlns:a16="http://schemas.microsoft.com/office/drawing/2014/main" xmlns="" id="{8E8EC348-D949-0C47-8255-A4F9A2B2A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3" name="Freeform 96">
                  <a:extLst>
                    <a:ext uri="{FF2B5EF4-FFF2-40B4-BE49-F238E27FC236}">
                      <a16:creationId xmlns:a16="http://schemas.microsoft.com/office/drawing/2014/main" xmlns="" id="{2E5F556E-3EC3-204D-957F-ED1C4AC60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54" name="Freeform 97">
                  <a:extLst>
                    <a:ext uri="{FF2B5EF4-FFF2-40B4-BE49-F238E27FC236}">
                      <a16:creationId xmlns:a16="http://schemas.microsoft.com/office/drawing/2014/main" xmlns="" id="{1A9DD0B5-E852-AB46-97F7-D65A0394D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5" name="Freeform 98">
                  <a:extLst>
                    <a:ext uri="{FF2B5EF4-FFF2-40B4-BE49-F238E27FC236}">
                      <a16:creationId xmlns:a16="http://schemas.microsoft.com/office/drawing/2014/main" xmlns="" id="{4F4812E5-EE60-2E40-B96D-D22763B1F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6" name="Freeform 99">
                  <a:extLst>
                    <a:ext uri="{FF2B5EF4-FFF2-40B4-BE49-F238E27FC236}">
                      <a16:creationId xmlns:a16="http://schemas.microsoft.com/office/drawing/2014/main" xmlns="" id="{E92FA7DC-CAF9-D540-BF02-7DD6E757C1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100">
                  <a:extLst>
                    <a:ext uri="{FF2B5EF4-FFF2-40B4-BE49-F238E27FC236}">
                      <a16:creationId xmlns:a16="http://schemas.microsoft.com/office/drawing/2014/main" xmlns="" id="{2F3A801F-FC0E-FB4A-9931-C2C8C4FCC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101">
                  <a:extLst>
                    <a:ext uri="{FF2B5EF4-FFF2-40B4-BE49-F238E27FC236}">
                      <a16:creationId xmlns:a16="http://schemas.microsoft.com/office/drawing/2014/main" xmlns="" id="{2427EA28-4162-1D4D-A730-F5ECFC643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102">
                  <a:extLst>
                    <a:ext uri="{FF2B5EF4-FFF2-40B4-BE49-F238E27FC236}">
                      <a16:creationId xmlns:a16="http://schemas.microsoft.com/office/drawing/2014/main" xmlns="" id="{9E85F510-6B0F-F543-877D-EFBFED15F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103">
                  <a:extLst>
                    <a:ext uri="{FF2B5EF4-FFF2-40B4-BE49-F238E27FC236}">
                      <a16:creationId xmlns:a16="http://schemas.microsoft.com/office/drawing/2014/main" xmlns="" id="{E3CD5565-DDA9-A148-8D64-B9DA57D56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104">
                  <a:extLst>
                    <a:ext uri="{FF2B5EF4-FFF2-40B4-BE49-F238E27FC236}">
                      <a16:creationId xmlns:a16="http://schemas.microsoft.com/office/drawing/2014/main" xmlns="" id="{1468A87D-C7BA-FB46-B996-8CE0C96B81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105">
                  <a:extLst>
                    <a:ext uri="{FF2B5EF4-FFF2-40B4-BE49-F238E27FC236}">
                      <a16:creationId xmlns:a16="http://schemas.microsoft.com/office/drawing/2014/main" xmlns="" id="{839355A2-FC10-514E-930D-2F160EEC1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106">
                  <a:extLst>
                    <a:ext uri="{FF2B5EF4-FFF2-40B4-BE49-F238E27FC236}">
                      <a16:creationId xmlns:a16="http://schemas.microsoft.com/office/drawing/2014/main" xmlns="" id="{771BF10A-FFF5-7D4B-84C3-7729B2288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" name="Freeform 107">
                  <a:extLst>
                    <a:ext uri="{FF2B5EF4-FFF2-40B4-BE49-F238E27FC236}">
                      <a16:creationId xmlns:a16="http://schemas.microsoft.com/office/drawing/2014/main" xmlns="" id="{6171F6D9-4069-AE4E-8226-8B5A26893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" name="Freeform 108">
                  <a:extLst>
                    <a:ext uri="{FF2B5EF4-FFF2-40B4-BE49-F238E27FC236}">
                      <a16:creationId xmlns:a16="http://schemas.microsoft.com/office/drawing/2014/main" xmlns="" id="{E54D7418-ABD1-E84D-90AA-D85724358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" name="Freeform 109">
                  <a:extLst>
                    <a:ext uri="{FF2B5EF4-FFF2-40B4-BE49-F238E27FC236}">
                      <a16:creationId xmlns:a16="http://schemas.microsoft.com/office/drawing/2014/main" xmlns="" id="{8D711EDD-04A6-8347-9087-E3E886273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" name="Freeform 110">
                  <a:extLst>
                    <a:ext uri="{FF2B5EF4-FFF2-40B4-BE49-F238E27FC236}">
                      <a16:creationId xmlns:a16="http://schemas.microsoft.com/office/drawing/2014/main" xmlns="" id="{4D208DC9-EB30-3549-B827-30B14C0FE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" name="Freeform 111">
                  <a:extLst>
                    <a:ext uri="{FF2B5EF4-FFF2-40B4-BE49-F238E27FC236}">
                      <a16:creationId xmlns:a16="http://schemas.microsoft.com/office/drawing/2014/main" xmlns="" id="{E00E4210-0BDD-6043-939D-7BCC1815E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" name="Freeform 112">
                  <a:extLst>
                    <a:ext uri="{FF2B5EF4-FFF2-40B4-BE49-F238E27FC236}">
                      <a16:creationId xmlns:a16="http://schemas.microsoft.com/office/drawing/2014/main" xmlns="" id="{E0B41AE9-CF4A-DB43-A849-C267D9917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" name="Freeform 113">
                  <a:extLst>
                    <a:ext uri="{FF2B5EF4-FFF2-40B4-BE49-F238E27FC236}">
                      <a16:creationId xmlns:a16="http://schemas.microsoft.com/office/drawing/2014/main" xmlns="" id="{ABE90FC1-D0E5-2645-A818-D399DA6BB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114">
                  <a:extLst>
                    <a:ext uri="{FF2B5EF4-FFF2-40B4-BE49-F238E27FC236}">
                      <a16:creationId xmlns:a16="http://schemas.microsoft.com/office/drawing/2014/main" xmlns="" id="{D9F91988-DB1E-EE42-A18B-540E61B21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" name="Freeform 115">
                  <a:extLst>
                    <a:ext uri="{FF2B5EF4-FFF2-40B4-BE49-F238E27FC236}">
                      <a16:creationId xmlns:a16="http://schemas.microsoft.com/office/drawing/2014/main" xmlns="" id="{3001E38B-0DA6-EB4E-9B4C-79DD3828E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C91FECD7-7F54-9E41-A46F-ED6150303F3D}"/>
                </a:ext>
              </a:extLst>
            </p:cNvPr>
            <p:cNvGrpSpPr/>
            <p:nvPr/>
          </p:nvGrpSpPr>
          <p:grpSpPr>
            <a:xfrm>
              <a:off x="10091452" y="-275371"/>
              <a:ext cx="2796143" cy="7325815"/>
              <a:chOff x="9773695" y="-518940"/>
              <a:chExt cx="2796143" cy="7325815"/>
            </a:xfrm>
          </p:grpSpPr>
          <p:grpSp>
            <p:nvGrpSpPr>
              <p:cNvPr id="73" name="Group 8">
                <a:extLst>
                  <a:ext uri="{FF2B5EF4-FFF2-40B4-BE49-F238E27FC236}">
                    <a16:creationId xmlns:a16="http://schemas.microsoft.com/office/drawing/2014/main" xmlns="" id="{AAB55539-6F7B-4948-A53E-CD374A44F6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55208" y="2068596"/>
                <a:ext cx="2510822" cy="2347076"/>
                <a:chOff x="1789675" y="-486389"/>
                <a:chExt cx="2342704" cy="2191006"/>
              </a:xfrm>
            </p:grpSpPr>
            <p:sp>
              <p:nvSpPr>
                <p:cNvPr id="123" name="Freeform 3">
                  <a:extLst>
                    <a:ext uri="{FF2B5EF4-FFF2-40B4-BE49-F238E27FC236}">
                      <a16:creationId xmlns:a16="http://schemas.microsoft.com/office/drawing/2014/main" xmlns="" id="{8497D8EC-9860-B943-9AC1-E6A09D60E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4">
                  <a:extLst>
                    <a:ext uri="{FF2B5EF4-FFF2-40B4-BE49-F238E27FC236}">
                      <a16:creationId xmlns:a16="http://schemas.microsoft.com/office/drawing/2014/main" xmlns="" id="{1F5482DE-DEE0-B144-A41F-4BEDDF6A7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5">
                  <a:extLst>
                    <a:ext uri="{FF2B5EF4-FFF2-40B4-BE49-F238E27FC236}">
                      <a16:creationId xmlns:a16="http://schemas.microsoft.com/office/drawing/2014/main" xmlns="" id="{5ED0A6CC-9375-3F4F-BEAB-293B9464B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6">
                  <a:extLst>
                    <a:ext uri="{FF2B5EF4-FFF2-40B4-BE49-F238E27FC236}">
                      <a16:creationId xmlns:a16="http://schemas.microsoft.com/office/drawing/2014/main" xmlns="" id="{56C0C811-30A4-7549-BDA8-95F40C532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7">
                  <a:extLst>
                    <a:ext uri="{FF2B5EF4-FFF2-40B4-BE49-F238E27FC236}">
                      <a16:creationId xmlns:a16="http://schemas.microsoft.com/office/drawing/2014/main" xmlns="" id="{724934A2-B69E-FF42-BD8F-5C540FBE2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8">
                  <a:extLst>
                    <a:ext uri="{FF2B5EF4-FFF2-40B4-BE49-F238E27FC236}">
                      <a16:creationId xmlns:a16="http://schemas.microsoft.com/office/drawing/2014/main" xmlns="" id="{B8595CE4-8BCE-5343-B798-0E44175D5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9">
                  <a:extLst>
                    <a:ext uri="{FF2B5EF4-FFF2-40B4-BE49-F238E27FC236}">
                      <a16:creationId xmlns:a16="http://schemas.microsoft.com/office/drawing/2014/main" xmlns="" id="{E9E0C40A-0B49-8946-B718-600950978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10">
                  <a:extLst>
                    <a:ext uri="{FF2B5EF4-FFF2-40B4-BE49-F238E27FC236}">
                      <a16:creationId xmlns:a16="http://schemas.microsoft.com/office/drawing/2014/main" xmlns="" id="{99FE89B6-B9D6-3A4D-BC36-C5F940358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11">
                  <a:extLst>
                    <a:ext uri="{FF2B5EF4-FFF2-40B4-BE49-F238E27FC236}">
                      <a16:creationId xmlns:a16="http://schemas.microsoft.com/office/drawing/2014/main" xmlns="" id="{4BDF3186-6572-1E47-B491-81CCF10ED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12">
                  <a:extLst>
                    <a:ext uri="{FF2B5EF4-FFF2-40B4-BE49-F238E27FC236}">
                      <a16:creationId xmlns:a16="http://schemas.microsoft.com/office/drawing/2014/main" xmlns="" id="{35BEF46C-1515-6A4C-BA59-53188C978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3" name="Freeform 13">
                  <a:extLst>
                    <a:ext uri="{FF2B5EF4-FFF2-40B4-BE49-F238E27FC236}">
                      <a16:creationId xmlns:a16="http://schemas.microsoft.com/office/drawing/2014/main" xmlns="" id="{E657D4AC-98B5-DA49-A936-79827E801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4" name="Freeform 14">
                  <a:extLst>
                    <a:ext uri="{FF2B5EF4-FFF2-40B4-BE49-F238E27FC236}">
                      <a16:creationId xmlns:a16="http://schemas.microsoft.com/office/drawing/2014/main" xmlns="" id="{0D7F96B1-2710-1A45-9029-60798B821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5" name="Freeform 15">
                  <a:extLst>
                    <a:ext uri="{FF2B5EF4-FFF2-40B4-BE49-F238E27FC236}">
                      <a16:creationId xmlns:a16="http://schemas.microsoft.com/office/drawing/2014/main" xmlns="" id="{21E87EB8-3DFC-784B-812D-C15FB0F25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6" name="Freeform 16">
                  <a:extLst>
                    <a:ext uri="{FF2B5EF4-FFF2-40B4-BE49-F238E27FC236}">
                      <a16:creationId xmlns:a16="http://schemas.microsoft.com/office/drawing/2014/main" xmlns="" id="{8B3F2BCB-1BFF-4842-9EF4-E764382B4D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7" name="Freeform 17">
                  <a:extLst>
                    <a:ext uri="{FF2B5EF4-FFF2-40B4-BE49-F238E27FC236}">
                      <a16:creationId xmlns:a16="http://schemas.microsoft.com/office/drawing/2014/main" xmlns="" id="{6C43E3BE-866B-2845-BA5D-C94DADB88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8" name="Freeform 18">
                  <a:extLst>
                    <a:ext uri="{FF2B5EF4-FFF2-40B4-BE49-F238E27FC236}">
                      <a16:creationId xmlns:a16="http://schemas.microsoft.com/office/drawing/2014/main" xmlns="" id="{B4AF92F9-34CC-3948-B5ED-7A08F9D2F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9" name="Freeform 19">
                  <a:extLst>
                    <a:ext uri="{FF2B5EF4-FFF2-40B4-BE49-F238E27FC236}">
                      <a16:creationId xmlns:a16="http://schemas.microsoft.com/office/drawing/2014/main" xmlns="" id="{6606FCBC-2AA4-DD41-B276-12C1972F5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0" name="Freeform 20">
                  <a:extLst>
                    <a:ext uri="{FF2B5EF4-FFF2-40B4-BE49-F238E27FC236}">
                      <a16:creationId xmlns:a16="http://schemas.microsoft.com/office/drawing/2014/main" xmlns="" id="{51F4DCD7-0483-9748-9708-E6A8CD37C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1" name="Freeform 21">
                  <a:extLst>
                    <a:ext uri="{FF2B5EF4-FFF2-40B4-BE49-F238E27FC236}">
                      <a16:creationId xmlns:a16="http://schemas.microsoft.com/office/drawing/2014/main" xmlns="" id="{FA9401F7-0BFE-3E4B-AAFD-A0EE7121A4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2" name="Freeform 22">
                  <a:extLst>
                    <a:ext uri="{FF2B5EF4-FFF2-40B4-BE49-F238E27FC236}">
                      <a16:creationId xmlns:a16="http://schemas.microsoft.com/office/drawing/2014/main" xmlns="" id="{60C059DD-1D1A-F144-9543-8485B2B01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4" name="Group 3">
                <a:extLst>
                  <a:ext uri="{FF2B5EF4-FFF2-40B4-BE49-F238E27FC236}">
                    <a16:creationId xmlns:a16="http://schemas.microsoft.com/office/drawing/2014/main" xmlns="" id="{72860762-F8DF-0B4C-93F9-80E92784E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1339" y="4479308"/>
                <a:ext cx="2498499" cy="2327567"/>
                <a:chOff x="5184676" y="4867269"/>
                <a:chExt cx="2331183" cy="2171802"/>
              </a:xfrm>
            </p:grpSpPr>
            <p:sp>
              <p:nvSpPr>
                <p:cNvPr id="97" name="Freeform 42">
                  <a:extLst>
                    <a:ext uri="{FF2B5EF4-FFF2-40B4-BE49-F238E27FC236}">
                      <a16:creationId xmlns:a16="http://schemas.microsoft.com/office/drawing/2014/main" xmlns="" id="{885B0AEB-EC6B-FA4C-AE6A-B390F002AC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43">
                  <a:extLst>
                    <a:ext uri="{FF2B5EF4-FFF2-40B4-BE49-F238E27FC236}">
                      <a16:creationId xmlns:a16="http://schemas.microsoft.com/office/drawing/2014/main" xmlns="" id="{D50F3CEB-F51D-F542-8A54-74C40C248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44">
                  <a:extLst>
                    <a:ext uri="{FF2B5EF4-FFF2-40B4-BE49-F238E27FC236}">
                      <a16:creationId xmlns:a16="http://schemas.microsoft.com/office/drawing/2014/main" xmlns="" id="{B33D5124-1311-204F-AEDC-D8A3D5ED0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45">
                  <a:extLst>
                    <a:ext uri="{FF2B5EF4-FFF2-40B4-BE49-F238E27FC236}">
                      <a16:creationId xmlns:a16="http://schemas.microsoft.com/office/drawing/2014/main" xmlns="" id="{91FA8FD7-648C-ED4A-89A1-45D3FA1D9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46">
                  <a:extLst>
                    <a:ext uri="{FF2B5EF4-FFF2-40B4-BE49-F238E27FC236}">
                      <a16:creationId xmlns:a16="http://schemas.microsoft.com/office/drawing/2014/main" xmlns="" id="{F83E9291-EB24-0946-9CE4-91B2EA912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47">
                  <a:extLst>
                    <a:ext uri="{FF2B5EF4-FFF2-40B4-BE49-F238E27FC236}">
                      <a16:creationId xmlns:a16="http://schemas.microsoft.com/office/drawing/2014/main" xmlns="" id="{C64D3F75-3512-0944-9A74-1C19619AA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48">
                  <a:extLst>
                    <a:ext uri="{FF2B5EF4-FFF2-40B4-BE49-F238E27FC236}">
                      <a16:creationId xmlns:a16="http://schemas.microsoft.com/office/drawing/2014/main" xmlns="" id="{4E85E186-9075-EF45-82E6-87832317BC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49">
                  <a:extLst>
                    <a:ext uri="{FF2B5EF4-FFF2-40B4-BE49-F238E27FC236}">
                      <a16:creationId xmlns:a16="http://schemas.microsoft.com/office/drawing/2014/main" xmlns="" id="{BE7091F3-F8FA-304E-B1A6-525B31EBA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50">
                  <a:extLst>
                    <a:ext uri="{FF2B5EF4-FFF2-40B4-BE49-F238E27FC236}">
                      <a16:creationId xmlns:a16="http://schemas.microsoft.com/office/drawing/2014/main" xmlns="" id="{9BBC2704-01B7-A24D-AD30-3C5177681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51">
                  <a:extLst>
                    <a:ext uri="{FF2B5EF4-FFF2-40B4-BE49-F238E27FC236}">
                      <a16:creationId xmlns:a16="http://schemas.microsoft.com/office/drawing/2014/main" xmlns="" id="{5DB3F30A-8CD0-284D-81D5-B40A9035F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52">
                  <a:extLst>
                    <a:ext uri="{FF2B5EF4-FFF2-40B4-BE49-F238E27FC236}">
                      <a16:creationId xmlns:a16="http://schemas.microsoft.com/office/drawing/2014/main" xmlns="" id="{38881D0C-8C18-1D40-8978-36456F80D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53">
                  <a:extLst>
                    <a:ext uri="{FF2B5EF4-FFF2-40B4-BE49-F238E27FC236}">
                      <a16:creationId xmlns:a16="http://schemas.microsoft.com/office/drawing/2014/main" xmlns="" id="{FB1A32EF-12CA-6840-94B3-AC2CBED31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54">
                  <a:extLst>
                    <a:ext uri="{FF2B5EF4-FFF2-40B4-BE49-F238E27FC236}">
                      <a16:creationId xmlns:a16="http://schemas.microsoft.com/office/drawing/2014/main" xmlns="" id="{257AE867-473F-794F-A4C8-063DD218F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55">
                  <a:extLst>
                    <a:ext uri="{FF2B5EF4-FFF2-40B4-BE49-F238E27FC236}">
                      <a16:creationId xmlns:a16="http://schemas.microsoft.com/office/drawing/2014/main" xmlns="" id="{C5D07D54-202A-414A-B8E3-899F73BB79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56">
                  <a:extLst>
                    <a:ext uri="{FF2B5EF4-FFF2-40B4-BE49-F238E27FC236}">
                      <a16:creationId xmlns:a16="http://schemas.microsoft.com/office/drawing/2014/main" xmlns="" id="{14DD15D2-E026-5C44-8470-7546A12E4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57">
                  <a:extLst>
                    <a:ext uri="{FF2B5EF4-FFF2-40B4-BE49-F238E27FC236}">
                      <a16:creationId xmlns:a16="http://schemas.microsoft.com/office/drawing/2014/main" xmlns="" id="{1B519003-78A7-A747-8140-0FEDE9DE8B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58">
                  <a:extLst>
                    <a:ext uri="{FF2B5EF4-FFF2-40B4-BE49-F238E27FC236}">
                      <a16:creationId xmlns:a16="http://schemas.microsoft.com/office/drawing/2014/main" xmlns="" id="{A84120D0-510D-FA4F-B01F-398CA7C25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59">
                  <a:extLst>
                    <a:ext uri="{FF2B5EF4-FFF2-40B4-BE49-F238E27FC236}">
                      <a16:creationId xmlns:a16="http://schemas.microsoft.com/office/drawing/2014/main" xmlns="" id="{6DB0EE0A-E92E-B949-BEE7-64E4CE297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5" name="Freeform 60">
                  <a:extLst>
                    <a:ext uri="{FF2B5EF4-FFF2-40B4-BE49-F238E27FC236}">
                      <a16:creationId xmlns:a16="http://schemas.microsoft.com/office/drawing/2014/main" xmlns="" id="{481C86F9-D6D2-6E4A-982E-A24E8CA232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61">
                  <a:extLst>
                    <a:ext uri="{FF2B5EF4-FFF2-40B4-BE49-F238E27FC236}">
                      <a16:creationId xmlns:a16="http://schemas.microsoft.com/office/drawing/2014/main" xmlns="" id="{EABE69F3-A50D-9F49-9DAE-EE45C5385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62">
                  <a:extLst>
                    <a:ext uri="{FF2B5EF4-FFF2-40B4-BE49-F238E27FC236}">
                      <a16:creationId xmlns:a16="http://schemas.microsoft.com/office/drawing/2014/main" xmlns="" id="{05E6AE38-A6AD-7A48-8346-FD5C5D9BC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5" name="Group 6">
                <a:extLst>
                  <a:ext uri="{FF2B5EF4-FFF2-40B4-BE49-F238E27FC236}">
                    <a16:creationId xmlns:a16="http://schemas.microsoft.com/office/drawing/2014/main" xmlns="" id="{F18F1F67-5357-614C-9067-F3F1408AA7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773695" y="-518940"/>
                <a:ext cx="2381760" cy="2498938"/>
                <a:chOff x="8186027" y="-478708"/>
                <a:chExt cx="2221729" cy="2331183"/>
              </a:xfrm>
            </p:grpSpPr>
            <p:sp>
              <p:nvSpPr>
                <p:cNvPr id="78" name="Freeform 168">
                  <a:extLst>
                    <a:ext uri="{FF2B5EF4-FFF2-40B4-BE49-F238E27FC236}">
                      <a16:creationId xmlns:a16="http://schemas.microsoft.com/office/drawing/2014/main" xmlns="" id="{7DAD884D-AAC4-F547-A7F0-F8A811429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169">
                  <a:extLst>
                    <a:ext uri="{FF2B5EF4-FFF2-40B4-BE49-F238E27FC236}">
                      <a16:creationId xmlns:a16="http://schemas.microsoft.com/office/drawing/2014/main" xmlns="" id="{8E761EC5-DBB0-2E44-B60A-2194B1967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170">
                  <a:extLst>
                    <a:ext uri="{FF2B5EF4-FFF2-40B4-BE49-F238E27FC236}">
                      <a16:creationId xmlns:a16="http://schemas.microsoft.com/office/drawing/2014/main" xmlns="" id="{40E23964-8BEC-0A44-B454-8528175E22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171">
                  <a:extLst>
                    <a:ext uri="{FF2B5EF4-FFF2-40B4-BE49-F238E27FC236}">
                      <a16:creationId xmlns:a16="http://schemas.microsoft.com/office/drawing/2014/main" xmlns="" id="{48F7550E-5E5B-5745-8177-0AA2BBCF3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172">
                  <a:extLst>
                    <a:ext uri="{FF2B5EF4-FFF2-40B4-BE49-F238E27FC236}">
                      <a16:creationId xmlns:a16="http://schemas.microsoft.com/office/drawing/2014/main" xmlns="" id="{BB8BE89C-093B-4743-B155-F5C367F7D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173">
                  <a:extLst>
                    <a:ext uri="{FF2B5EF4-FFF2-40B4-BE49-F238E27FC236}">
                      <a16:creationId xmlns:a16="http://schemas.microsoft.com/office/drawing/2014/main" xmlns="" id="{1CE877EA-E1FA-9E4C-BCA5-CF10FFC7E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4" name="Freeform 174">
                  <a:extLst>
                    <a:ext uri="{FF2B5EF4-FFF2-40B4-BE49-F238E27FC236}">
                      <a16:creationId xmlns:a16="http://schemas.microsoft.com/office/drawing/2014/main" xmlns="" id="{08C3E879-D6E2-7F4F-90B9-0407885F7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175">
                  <a:extLst>
                    <a:ext uri="{FF2B5EF4-FFF2-40B4-BE49-F238E27FC236}">
                      <a16:creationId xmlns:a16="http://schemas.microsoft.com/office/drawing/2014/main" xmlns="" id="{77BF59E8-119A-1746-B394-ADFDBA12D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176">
                  <a:extLst>
                    <a:ext uri="{FF2B5EF4-FFF2-40B4-BE49-F238E27FC236}">
                      <a16:creationId xmlns:a16="http://schemas.microsoft.com/office/drawing/2014/main" xmlns="" id="{FCB5BED5-E158-374E-835F-B0447998BE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77">
                  <a:extLst>
                    <a:ext uri="{FF2B5EF4-FFF2-40B4-BE49-F238E27FC236}">
                      <a16:creationId xmlns:a16="http://schemas.microsoft.com/office/drawing/2014/main" xmlns="" id="{9407BE5E-D185-E249-A8B7-D9C07D9A1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9" name="Freeform 179">
                  <a:extLst>
                    <a:ext uri="{FF2B5EF4-FFF2-40B4-BE49-F238E27FC236}">
                      <a16:creationId xmlns:a16="http://schemas.microsoft.com/office/drawing/2014/main" xmlns="" id="{DE804C86-B273-FC4C-B621-2DE8D3309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0" name="Freeform 180">
                  <a:extLst>
                    <a:ext uri="{FF2B5EF4-FFF2-40B4-BE49-F238E27FC236}">
                      <a16:creationId xmlns:a16="http://schemas.microsoft.com/office/drawing/2014/main" xmlns="" id="{87D8A82F-52E8-9C4D-BD9F-BA2196777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181">
                  <a:extLst>
                    <a:ext uri="{FF2B5EF4-FFF2-40B4-BE49-F238E27FC236}">
                      <a16:creationId xmlns:a16="http://schemas.microsoft.com/office/drawing/2014/main" xmlns="" id="{08E5FDFA-D493-A544-BCA4-A1F3708586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0C170A5-2BCC-1641-AC0F-97230E222901}"/>
              </a:ext>
            </a:extLst>
          </p:cNvPr>
          <p:cNvSpPr txBox="1"/>
          <p:nvPr/>
        </p:nvSpPr>
        <p:spPr>
          <a:xfrm>
            <a:off x="1885481" y="686484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Mockups </a:t>
            </a:r>
            <a:r>
              <a:rPr lang="mr-IN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–</a:t>
            </a:r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 page 1</a:t>
            </a:r>
            <a:endParaRPr lang="en-US" sz="40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07" y="1576200"/>
            <a:ext cx="7760126" cy="48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39F2F9F-83F1-9743-9322-F4CD8D1F1B17}"/>
              </a:ext>
            </a:extLst>
          </p:cNvPr>
          <p:cNvGrpSpPr/>
          <p:nvPr/>
        </p:nvGrpSpPr>
        <p:grpSpPr>
          <a:xfrm>
            <a:off x="-758701" y="-410835"/>
            <a:ext cx="13646296" cy="7691168"/>
            <a:chOff x="-758701" y="-275371"/>
            <a:chExt cx="13646296" cy="76911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E21120BB-2206-BF48-8195-CE2D76DEF3D8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758701" y="2299115"/>
              <a:ext cx="2304000" cy="5116682"/>
              <a:chOff x="-528478" y="549275"/>
              <a:chExt cx="2916078" cy="6475971"/>
            </a:xfrm>
          </p:grpSpPr>
          <p:grpSp>
            <p:nvGrpSpPr>
              <p:cNvPr id="62" name="Group 7">
                <a:extLst>
                  <a:ext uri="{FF2B5EF4-FFF2-40B4-BE49-F238E27FC236}">
                    <a16:creationId xmlns:a16="http://schemas.microsoft.com/office/drawing/2014/main" xmlns="" id="{B00FC559-46B4-2441-A6BB-E4137D845D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15" name="Freeform 25">
                  <a:extLst>
                    <a:ext uri="{FF2B5EF4-FFF2-40B4-BE49-F238E27FC236}">
                      <a16:creationId xmlns:a16="http://schemas.microsoft.com/office/drawing/2014/main" xmlns="" id="{938EE767-0900-5044-B7B5-54FAE045D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26">
                  <a:extLst>
                    <a:ext uri="{FF2B5EF4-FFF2-40B4-BE49-F238E27FC236}">
                      <a16:creationId xmlns:a16="http://schemas.microsoft.com/office/drawing/2014/main" xmlns="" id="{F1B5A567-63DE-3E4F-BB10-9C42302AE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27">
                  <a:extLst>
                    <a:ext uri="{FF2B5EF4-FFF2-40B4-BE49-F238E27FC236}">
                      <a16:creationId xmlns:a16="http://schemas.microsoft.com/office/drawing/2014/main" xmlns="" id="{71958837-4490-AF41-8B8C-A7C53D1DA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8" name="Freeform 28">
                  <a:extLst>
                    <a:ext uri="{FF2B5EF4-FFF2-40B4-BE49-F238E27FC236}">
                      <a16:creationId xmlns:a16="http://schemas.microsoft.com/office/drawing/2014/main" xmlns="" id="{972ECDBC-0E02-B14D-AB35-8AD58F3C73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29">
                  <a:extLst>
                    <a:ext uri="{FF2B5EF4-FFF2-40B4-BE49-F238E27FC236}">
                      <a16:creationId xmlns:a16="http://schemas.microsoft.com/office/drawing/2014/main" xmlns="" id="{CDBBB5BE-9991-844A-AB6E-AB5B4F31A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30">
                  <a:extLst>
                    <a:ext uri="{FF2B5EF4-FFF2-40B4-BE49-F238E27FC236}">
                      <a16:creationId xmlns:a16="http://schemas.microsoft.com/office/drawing/2014/main" xmlns="" id="{634722AB-5E7A-0F48-83CD-E4A655526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31">
                  <a:extLst>
                    <a:ext uri="{FF2B5EF4-FFF2-40B4-BE49-F238E27FC236}">
                      <a16:creationId xmlns:a16="http://schemas.microsoft.com/office/drawing/2014/main" xmlns="" id="{F251B920-2AB4-5341-AB55-904BC97858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32">
                  <a:extLst>
                    <a:ext uri="{FF2B5EF4-FFF2-40B4-BE49-F238E27FC236}">
                      <a16:creationId xmlns:a16="http://schemas.microsoft.com/office/drawing/2014/main" xmlns="" id="{281AC262-C150-8D43-8254-D95D786C4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33">
                  <a:extLst>
                    <a:ext uri="{FF2B5EF4-FFF2-40B4-BE49-F238E27FC236}">
                      <a16:creationId xmlns:a16="http://schemas.microsoft.com/office/drawing/2014/main" xmlns="" id="{5F54805D-AE43-D34C-A741-C73D2CD3D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34">
                  <a:extLst>
                    <a:ext uri="{FF2B5EF4-FFF2-40B4-BE49-F238E27FC236}">
                      <a16:creationId xmlns:a16="http://schemas.microsoft.com/office/drawing/2014/main" xmlns="" id="{ACD52D37-0F01-DF42-90DC-EF71CC2B9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35">
                  <a:extLst>
                    <a:ext uri="{FF2B5EF4-FFF2-40B4-BE49-F238E27FC236}">
                      <a16:creationId xmlns:a16="http://schemas.microsoft.com/office/drawing/2014/main" xmlns="" id="{319D213F-2559-6A45-B0D9-EEBE298F9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36">
                  <a:extLst>
                    <a:ext uri="{FF2B5EF4-FFF2-40B4-BE49-F238E27FC236}">
                      <a16:creationId xmlns:a16="http://schemas.microsoft.com/office/drawing/2014/main" xmlns="" id="{B77392C6-CF16-454D-B399-1E97C6C21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37">
                  <a:extLst>
                    <a:ext uri="{FF2B5EF4-FFF2-40B4-BE49-F238E27FC236}">
                      <a16:creationId xmlns:a16="http://schemas.microsoft.com/office/drawing/2014/main" xmlns="" id="{37D41430-E211-0C47-92D0-75F9207E2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38">
                  <a:extLst>
                    <a:ext uri="{FF2B5EF4-FFF2-40B4-BE49-F238E27FC236}">
                      <a16:creationId xmlns:a16="http://schemas.microsoft.com/office/drawing/2014/main" xmlns="" id="{AE7CE9ED-CD7F-FB4E-B7E6-541DA7568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39">
                  <a:extLst>
                    <a:ext uri="{FF2B5EF4-FFF2-40B4-BE49-F238E27FC236}">
                      <a16:creationId xmlns:a16="http://schemas.microsoft.com/office/drawing/2014/main" xmlns="" id="{DACCB55F-BC86-C942-80FB-21F72C313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3" name="Group 2">
                <a:extLst>
                  <a:ext uri="{FF2B5EF4-FFF2-40B4-BE49-F238E27FC236}">
                    <a16:creationId xmlns:a16="http://schemas.microsoft.com/office/drawing/2014/main" xmlns="" id="{173351DF-B267-4E4B-9A39-136C2D161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90" name="Freeform 66">
                  <a:extLst>
                    <a:ext uri="{FF2B5EF4-FFF2-40B4-BE49-F238E27FC236}">
                      <a16:creationId xmlns:a16="http://schemas.microsoft.com/office/drawing/2014/main" xmlns="" id="{155C8C51-055A-D74A-BEE7-398D375AC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67">
                  <a:extLst>
                    <a:ext uri="{FF2B5EF4-FFF2-40B4-BE49-F238E27FC236}">
                      <a16:creationId xmlns:a16="http://schemas.microsoft.com/office/drawing/2014/main" xmlns="" id="{D79CBF6F-E861-E243-9523-EC0409430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2" name="Freeform 68">
                  <a:extLst>
                    <a:ext uri="{FF2B5EF4-FFF2-40B4-BE49-F238E27FC236}">
                      <a16:creationId xmlns:a16="http://schemas.microsoft.com/office/drawing/2014/main" xmlns="" id="{4DC3EAC0-5D3A-D34D-BE9B-EC634CB7C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3" name="Freeform 69">
                  <a:extLst>
                    <a:ext uri="{FF2B5EF4-FFF2-40B4-BE49-F238E27FC236}">
                      <a16:creationId xmlns:a16="http://schemas.microsoft.com/office/drawing/2014/main" xmlns="" id="{BF20EDE7-70E6-4849-9DE1-80B00B17E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4" name="Freeform 70">
                  <a:extLst>
                    <a:ext uri="{FF2B5EF4-FFF2-40B4-BE49-F238E27FC236}">
                      <a16:creationId xmlns:a16="http://schemas.microsoft.com/office/drawing/2014/main" xmlns="" id="{D134A420-55A2-5540-B0B6-2A1CB47F9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71">
                  <a:extLst>
                    <a:ext uri="{FF2B5EF4-FFF2-40B4-BE49-F238E27FC236}">
                      <a16:creationId xmlns:a16="http://schemas.microsoft.com/office/drawing/2014/main" xmlns="" id="{744E48BF-AF60-8B42-AD00-BC2AE338C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72">
                  <a:extLst>
                    <a:ext uri="{FF2B5EF4-FFF2-40B4-BE49-F238E27FC236}">
                      <a16:creationId xmlns:a16="http://schemas.microsoft.com/office/drawing/2014/main" xmlns="" id="{3D3BF028-2040-E64C-9AA8-F7D56AF21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73">
                  <a:extLst>
                    <a:ext uri="{FF2B5EF4-FFF2-40B4-BE49-F238E27FC236}">
                      <a16:creationId xmlns:a16="http://schemas.microsoft.com/office/drawing/2014/main" xmlns="" id="{40D22E69-46BC-F642-83C4-31A8CA553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74">
                  <a:extLst>
                    <a:ext uri="{FF2B5EF4-FFF2-40B4-BE49-F238E27FC236}">
                      <a16:creationId xmlns:a16="http://schemas.microsoft.com/office/drawing/2014/main" xmlns="" id="{17D14AB4-5A3B-7848-8759-A32C8716AE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75">
                  <a:extLst>
                    <a:ext uri="{FF2B5EF4-FFF2-40B4-BE49-F238E27FC236}">
                      <a16:creationId xmlns:a16="http://schemas.microsoft.com/office/drawing/2014/main" xmlns="" id="{0373B048-83E2-B544-A4A5-601954550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76">
                  <a:extLst>
                    <a:ext uri="{FF2B5EF4-FFF2-40B4-BE49-F238E27FC236}">
                      <a16:creationId xmlns:a16="http://schemas.microsoft.com/office/drawing/2014/main" xmlns="" id="{27849645-B810-7848-A0D8-73E3A3711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77">
                  <a:extLst>
                    <a:ext uri="{FF2B5EF4-FFF2-40B4-BE49-F238E27FC236}">
                      <a16:creationId xmlns:a16="http://schemas.microsoft.com/office/drawing/2014/main" xmlns="" id="{25B6F79D-7A54-9646-BEF7-6DFAF2A0A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78">
                  <a:extLst>
                    <a:ext uri="{FF2B5EF4-FFF2-40B4-BE49-F238E27FC236}">
                      <a16:creationId xmlns:a16="http://schemas.microsoft.com/office/drawing/2014/main" xmlns="" id="{50700CA8-1836-9247-A5F5-136428CE5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79">
                  <a:extLst>
                    <a:ext uri="{FF2B5EF4-FFF2-40B4-BE49-F238E27FC236}">
                      <a16:creationId xmlns:a16="http://schemas.microsoft.com/office/drawing/2014/main" xmlns="" id="{F72D1C33-422B-734F-B5D0-AA22B56B7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80">
                  <a:extLst>
                    <a:ext uri="{FF2B5EF4-FFF2-40B4-BE49-F238E27FC236}">
                      <a16:creationId xmlns:a16="http://schemas.microsoft.com/office/drawing/2014/main" xmlns="" id="{8141BEF7-0F35-4142-ADEE-F72D962D42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81">
                  <a:extLst>
                    <a:ext uri="{FF2B5EF4-FFF2-40B4-BE49-F238E27FC236}">
                      <a16:creationId xmlns:a16="http://schemas.microsoft.com/office/drawing/2014/main" xmlns="" id="{04C0786C-2676-C64B-939F-3B4D4F90E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82">
                  <a:extLst>
                    <a:ext uri="{FF2B5EF4-FFF2-40B4-BE49-F238E27FC236}">
                      <a16:creationId xmlns:a16="http://schemas.microsoft.com/office/drawing/2014/main" xmlns="" id="{C7AAB6A5-80C2-3C47-AD79-FAE0388B2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83">
                  <a:extLst>
                    <a:ext uri="{FF2B5EF4-FFF2-40B4-BE49-F238E27FC236}">
                      <a16:creationId xmlns:a16="http://schemas.microsoft.com/office/drawing/2014/main" xmlns="" id="{CF07B0DE-1809-344B-958D-C6F23AF93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84">
                  <a:extLst>
                    <a:ext uri="{FF2B5EF4-FFF2-40B4-BE49-F238E27FC236}">
                      <a16:creationId xmlns:a16="http://schemas.microsoft.com/office/drawing/2014/main" xmlns="" id="{D7FC20C4-014C-344B-A549-06DC08105C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85">
                  <a:extLst>
                    <a:ext uri="{FF2B5EF4-FFF2-40B4-BE49-F238E27FC236}">
                      <a16:creationId xmlns:a16="http://schemas.microsoft.com/office/drawing/2014/main" xmlns="" id="{B2E6FC26-6366-7649-8FFF-222B29C66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86">
                  <a:extLst>
                    <a:ext uri="{FF2B5EF4-FFF2-40B4-BE49-F238E27FC236}">
                      <a16:creationId xmlns:a16="http://schemas.microsoft.com/office/drawing/2014/main" xmlns="" id="{29BC5E5C-F251-B148-9E76-117ED6665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:a16="http://schemas.microsoft.com/office/drawing/2014/main" xmlns="" id="{C4400D25-AEA7-584B-9606-B6981DA71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88">
                  <a:extLst>
                    <a:ext uri="{FF2B5EF4-FFF2-40B4-BE49-F238E27FC236}">
                      <a16:creationId xmlns:a16="http://schemas.microsoft.com/office/drawing/2014/main" xmlns="" id="{49D8D988-FA51-3541-A6CF-31837C593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89">
                  <a:extLst>
                    <a:ext uri="{FF2B5EF4-FFF2-40B4-BE49-F238E27FC236}">
                      <a16:creationId xmlns:a16="http://schemas.microsoft.com/office/drawing/2014/main" xmlns="" id="{FB13833F-08DA-544C-9A78-8F41B4F8B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90">
                  <a:extLst>
                    <a:ext uri="{FF2B5EF4-FFF2-40B4-BE49-F238E27FC236}">
                      <a16:creationId xmlns:a16="http://schemas.microsoft.com/office/drawing/2014/main" xmlns="" id="{FAFC9160-D99D-3A4D-98B2-CD3594E3F9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4" name="Group 1">
                <a:extLst>
                  <a:ext uri="{FF2B5EF4-FFF2-40B4-BE49-F238E27FC236}">
                    <a16:creationId xmlns:a16="http://schemas.microsoft.com/office/drawing/2014/main" xmlns="" id="{3FCD3380-A2CD-4D45-8EB4-5E7C6E0C0F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65" name="Freeform 91">
                  <a:extLst>
                    <a:ext uri="{FF2B5EF4-FFF2-40B4-BE49-F238E27FC236}">
                      <a16:creationId xmlns:a16="http://schemas.microsoft.com/office/drawing/2014/main" xmlns="" id="{1C136F4D-78A0-7E4B-95BD-5B0CD8D215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6" name="Freeform 92">
                  <a:extLst>
                    <a:ext uri="{FF2B5EF4-FFF2-40B4-BE49-F238E27FC236}">
                      <a16:creationId xmlns:a16="http://schemas.microsoft.com/office/drawing/2014/main" xmlns="" id="{60022AB4-5D07-DC42-948A-A70F69C7C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7" name="Freeform 93">
                  <a:extLst>
                    <a:ext uri="{FF2B5EF4-FFF2-40B4-BE49-F238E27FC236}">
                      <a16:creationId xmlns:a16="http://schemas.microsoft.com/office/drawing/2014/main" xmlns="" id="{470E0B61-46FE-BE45-A348-BB5E180CA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8" name="Freeform 94">
                  <a:extLst>
                    <a:ext uri="{FF2B5EF4-FFF2-40B4-BE49-F238E27FC236}">
                      <a16:creationId xmlns:a16="http://schemas.microsoft.com/office/drawing/2014/main" xmlns="" id="{8708F3A0-5724-A54C-AB71-AD6AA858F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9" name="Freeform 95">
                  <a:extLst>
                    <a:ext uri="{FF2B5EF4-FFF2-40B4-BE49-F238E27FC236}">
                      <a16:creationId xmlns:a16="http://schemas.microsoft.com/office/drawing/2014/main" xmlns="" id="{8E8EC348-D949-0C47-8255-A4F9A2B2A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0" name="Freeform 96">
                  <a:extLst>
                    <a:ext uri="{FF2B5EF4-FFF2-40B4-BE49-F238E27FC236}">
                      <a16:creationId xmlns:a16="http://schemas.microsoft.com/office/drawing/2014/main" xmlns="" id="{2E5F556E-3EC3-204D-957F-ED1C4AC60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71" name="Freeform 97">
                  <a:extLst>
                    <a:ext uri="{FF2B5EF4-FFF2-40B4-BE49-F238E27FC236}">
                      <a16:creationId xmlns:a16="http://schemas.microsoft.com/office/drawing/2014/main" xmlns="" id="{1A9DD0B5-E852-AB46-97F7-D65A0394D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2" name="Freeform 98">
                  <a:extLst>
                    <a:ext uri="{FF2B5EF4-FFF2-40B4-BE49-F238E27FC236}">
                      <a16:creationId xmlns:a16="http://schemas.microsoft.com/office/drawing/2014/main" xmlns="" id="{4F4812E5-EE60-2E40-B96D-D22763B1F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3" name="Freeform 99">
                  <a:extLst>
                    <a:ext uri="{FF2B5EF4-FFF2-40B4-BE49-F238E27FC236}">
                      <a16:creationId xmlns:a16="http://schemas.microsoft.com/office/drawing/2014/main" xmlns="" id="{E92FA7DC-CAF9-D540-BF02-7DD6E757C1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4" name="Freeform 100">
                  <a:extLst>
                    <a:ext uri="{FF2B5EF4-FFF2-40B4-BE49-F238E27FC236}">
                      <a16:creationId xmlns:a16="http://schemas.microsoft.com/office/drawing/2014/main" xmlns="" id="{2F3A801F-FC0E-FB4A-9931-C2C8C4FCC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5" name="Freeform 101">
                  <a:extLst>
                    <a:ext uri="{FF2B5EF4-FFF2-40B4-BE49-F238E27FC236}">
                      <a16:creationId xmlns:a16="http://schemas.microsoft.com/office/drawing/2014/main" xmlns="" id="{2427EA28-4162-1D4D-A730-F5ECFC643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6" name="Freeform 102">
                  <a:extLst>
                    <a:ext uri="{FF2B5EF4-FFF2-40B4-BE49-F238E27FC236}">
                      <a16:creationId xmlns:a16="http://schemas.microsoft.com/office/drawing/2014/main" xmlns="" id="{9E85F510-6B0F-F543-877D-EFBFED15F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7" name="Freeform 103">
                  <a:extLst>
                    <a:ext uri="{FF2B5EF4-FFF2-40B4-BE49-F238E27FC236}">
                      <a16:creationId xmlns:a16="http://schemas.microsoft.com/office/drawing/2014/main" xmlns="" id="{E3CD5565-DDA9-A148-8D64-B9DA57D56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8" name="Freeform 104">
                  <a:extLst>
                    <a:ext uri="{FF2B5EF4-FFF2-40B4-BE49-F238E27FC236}">
                      <a16:creationId xmlns:a16="http://schemas.microsoft.com/office/drawing/2014/main" xmlns="" id="{1468A87D-C7BA-FB46-B996-8CE0C96B81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105">
                  <a:extLst>
                    <a:ext uri="{FF2B5EF4-FFF2-40B4-BE49-F238E27FC236}">
                      <a16:creationId xmlns:a16="http://schemas.microsoft.com/office/drawing/2014/main" xmlns="" id="{839355A2-FC10-514E-930D-2F160EEC1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106">
                  <a:extLst>
                    <a:ext uri="{FF2B5EF4-FFF2-40B4-BE49-F238E27FC236}">
                      <a16:creationId xmlns:a16="http://schemas.microsoft.com/office/drawing/2014/main" xmlns="" id="{771BF10A-FFF5-7D4B-84C3-7729B2288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107">
                  <a:extLst>
                    <a:ext uri="{FF2B5EF4-FFF2-40B4-BE49-F238E27FC236}">
                      <a16:creationId xmlns:a16="http://schemas.microsoft.com/office/drawing/2014/main" xmlns="" id="{6171F6D9-4069-AE4E-8226-8B5A26893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108">
                  <a:extLst>
                    <a:ext uri="{FF2B5EF4-FFF2-40B4-BE49-F238E27FC236}">
                      <a16:creationId xmlns:a16="http://schemas.microsoft.com/office/drawing/2014/main" xmlns="" id="{E54D7418-ABD1-E84D-90AA-D85724358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109">
                  <a:extLst>
                    <a:ext uri="{FF2B5EF4-FFF2-40B4-BE49-F238E27FC236}">
                      <a16:creationId xmlns:a16="http://schemas.microsoft.com/office/drawing/2014/main" xmlns="" id="{8D711EDD-04A6-8347-9087-E3E886273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4" name="Freeform 110">
                  <a:extLst>
                    <a:ext uri="{FF2B5EF4-FFF2-40B4-BE49-F238E27FC236}">
                      <a16:creationId xmlns:a16="http://schemas.microsoft.com/office/drawing/2014/main" xmlns="" id="{4D208DC9-EB30-3549-B827-30B14C0FE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111">
                  <a:extLst>
                    <a:ext uri="{FF2B5EF4-FFF2-40B4-BE49-F238E27FC236}">
                      <a16:creationId xmlns:a16="http://schemas.microsoft.com/office/drawing/2014/main" xmlns="" id="{E00E4210-0BDD-6043-939D-7BCC1815E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112">
                  <a:extLst>
                    <a:ext uri="{FF2B5EF4-FFF2-40B4-BE49-F238E27FC236}">
                      <a16:creationId xmlns:a16="http://schemas.microsoft.com/office/drawing/2014/main" xmlns="" id="{E0B41AE9-CF4A-DB43-A849-C267D9917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13">
                  <a:extLst>
                    <a:ext uri="{FF2B5EF4-FFF2-40B4-BE49-F238E27FC236}">
                      <a16:creationId xmlns:a16="http://schemas.microsoft.com/office/drawing/2014/main" xmlns="" id="{ABE90FC1-D0E5-2645-A818-D399DA6BB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8" name="Freeform 114">
                  <a:extLst>
                    <a:ext uri="{FF2B5EF4-FFF2-40B4-BE49-F238E27FC236}">
                      <a16:creationId xmlns:a16="http://schemas.microsoft.com/office/drawing/2014/main" xmlns="" id="{D9F91988-DB1E-EE42-A18B-540E61B21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9" name="Freeform 115">
                  <a:extLst>
                    <a:ext uri="{FF2B5EF4-FFF2-40B4-BE49-F238E27FC236}">
                      <a16:creationId xmlns:a16="http://schemas.microsoft.com/office/drawing/2014/main" xmlns="" id="{3001E38B-0DA6-EB4E-9B4C-79DD3828E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C91FECD7-7F54-9E41-A46F-ED6150303F3D}"/>
                </a:ext>
              </a:extLst>
            </p:cNvPr>
            <p:cNvGrpSpPr/>
            <p:nvPr/>
          </p:nvGrpSpPr>
          <p:grpSpPr>
            <a:xfrm>
              <a:off x="10091452" y="-275371"/>
              <a:ext cx="2796143" cy="7325815"/>
              <a:chOff x="9773695" y="-518940"/>
              <a:chExt cx="2796143" cy="7325815"/>
            </a:xfrm>
          </p:grpSpPr>
          <p:grpSp>
            <p:nvGrpSpPr>
              <p:cNvPr id="5" name="Group 8">
                <a:extLst>
                  <a:ext uri="{FF2B5EF4-FFF2-40B4-BE49-F238E27FC236}">
                    <a16:creationId xmlns:a16="http://schemas.microsoft.com/office/drawing/2014/main" xmlns="" id="{AAB55539-6F7B-4948-A53E-CD374A44F6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55208" y="2068596"/>
                <a:ext cx="2510822" cy="2347076"/>
                <a:chOff x="1789675" y="-486389"/>
                <a:chExt cx="2342704" cy="2191006"/>
              </a:xfrm>
            </p:grpSpPr>
            <p:sp>
              <p:nvSpPr>
                <p:cNvPr id="42" name="Freeform 3">
                  <a:extLst>
                    <a:ext uri="{FF2B5EF4-FFF2-40B4-BE49-F238E27FC236}">
                      <a16:creationId xmlns:a16="http://schemas.microsoft.com/office/drawing/2014/main" xmlns="" id="{8497D8EC-9860-B943-9AC1-E6A09D60E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3" name="Freeform 4">
                  <a:extLst>
                    <a:ext uri="{FF2B5EF4-FFF2-40B4-BE49-F238E27FC236}">
                      <a16:creationId xmlns:a16="http://schemas.microsoft.com/office/drawing/2014/main" xmlns="" id="{1F5482DE-DEE0-B144-A41F-4BEDDF6A7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4" name="Freeform 5">
                  <a:extLst>
                    <a:ext uri="{FF2B5EF4-FFF2-40B4-BE49-F238E27FC236}">
                      <a16:creationId xmlns:a16="http://schemas.microsoft.com/office/drawing/2014/main" xmlns="" id="{5ED0A6CC-9375-3F4F-BEAB-293B9464B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5" name="Freeform 6">
                  <a:extLst>
                    <a:ext uri="{FF2B5EF4-FFF2-40B4-BE49-F238E27FC236}">
                      <a16:creationId xmlns:a16="http://schemas.microsoft.com/office/drawing/2014/main" xmlns="" id="{56C0C811-30A4-7549-BDA8-95F40C532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xmlns="" id="{724934A2-B69E-FF42-BD8F-5C540FBE2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xmlns="" id="{B8595CE4-8BCE-5343-B798-0E44175D5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8" name="Freeform 9">
                  <a:extLst>
                    <a:ext uri="{FF2B5EF4-FFF2-40B4-BE49-F238E27FC236}">
                      <a16:creationId xmlns:a16="http://schemas.microsoft.com/office/drawing/2014/main" xmlns="" id="{E9E0C40A-0B49-8946-B718-600950978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9" name="Freeform 10">
                  <a:extLst>
                    <a:ext uri="{FF2B5EF4-FFF2-40B4-BE49-F238E27FC236}">
                      <a16:creationId xmlns:a16="http://schemas.microsoft.com/office/drawing/2014/main" xmlns="" id="{99FE89B6-B9D6-3A4D-BC36-C5F940358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0" name="Freeform 11">
                  <a:extLst>
                    <a:ext uri="{FF2B5EF4-FFF2-40B4-BE49-F238E27FC236}">
                      <a16:creationId xmlns:a16="http://schemas.microsoft.com/office/drawing/2014/main" xmlns="" id="{4BDF3186-6572-1E47-B491-81CCF10ED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1" name="Freeform 12">
                  <a:extLst>
                    <a:ext uri="{FF2B5EF4-FFF2-40B4-BE49-F238E27FC236}">
                      <a16:creationId xmlns:a16="http://schemas.microsoft.com/office/drawing/2014/main" xmlns="" id="{35BEF46C-1515-6A4C-BA59-53188C978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2" name="Freeform 13">
                  <a:extLst>
                    <a:ext uri="{FF2B5EF4-FFF2-40B4-BE49-F238E27FC236}">
                      <a16:creationId xmlns:a16="http://schemas.microsoft.com/office/drawing/2014/main" xmlns="" id="{E657D4AC-98B5-DA49-A936-79827E801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3" name="Freeform 14">
                  <a:extLst>
                    <a:ext uri="{FF2B5EF4-FFF2-40B4-BE49-F238E27FC236}">
                      <a16:creationId xmlns:a16="http://schemas.microsoft.com/office/drawing/2014/main" xmlns="" id="{0D7F96B1-2710-1A45-9029-60798B821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4" name="Freeform 15">
                  <a:extLst>
                    <a:ext uri="{FF2B5EF4-FFF2-40B4-BE49-F238E27FC236}">
                      <a16:creationId xmlns:a16="http://schemas.microsoft.com/office/drawing/2014/main" xmlns="" id="{21E87EB8-3DFC-784B-812D-C15FB0F25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5" name="Freeform 16">
                  <a:extLst>
                    <a:ext uri="{FF2B5EF4-FFF2-40B4-BE49-F238E27FC236}">
                      <a16:creationId xmlns:a16="http://schemas.microsoft.com/office/drawing/2014/main" xmlns="" id="{8B3F2BCB-1BFF-4842-9EF4-E764382B4D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6" name="Freeform 17">
                  <a:extLst>
                    <a:ext uri="{FF2B5EF4-FFF2-40B4-BE49-F238E27FC236}">
                      <a16:creationId xmlns:a16="http://schemas.microsoft.com/office/drawing/2014/main" xmlns="" id="{6C43E3BE-866B-2845-BA5D-C94DADB88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7" name="Freeform 18">
                  <a:extLst>
                    <a:ext uri="{FF2B5EF4-FFF2-40B4-BE49-F238E27FC236}">
                      <a16:creationId xmlns:a16="http://schemas.microsoft.com/office/drawing/2014/main" xmlns="" id="{B4AF92F9-34CC-3948-B5ED-7A08F9D2F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8" name="Freeform 19">
                  <a:extLst>
                    <a:ext uri="{FF2B5EF4-FFF2-40B4-BE49-F238E27FC236}">
                      <a16:creationId xmlns:a16="http://schemas.microsoft.com/office/drawing/2014/main" xmlns="" id="{6606FCBC-2AA4-DD41-B276-12C1972F5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9" name="Freeform 20">
                  <a:extLst>
                    <a:ext uri="{FF2B5EF4-FFF2-40B4-BE49-F238E27FC236}">
                      <a16:creationId xmlns:a16="http://schemas.microsoft.com/office/drawing/2014/main" xmlns="" id="{51F4DCD7-0483-9748-9708-E6A8CD37C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0" name="Freeform 21">
                  <a:extLst>
                    <a:ext uri="{FF2B5EF4-FFF2-40B4-BE49-F238E27FC236}">
                      <a16:creationId xmlns:a16="http://schemas.microsoft.com/office/drawing/2014/main" xmlns="" id="{FA9401F7-0BFE-3E4B-AAFD-A0EE7121A4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1" name="Freeform 22">
                  <a:extLst>
                    <a:ext uri="{FF2B5EF4-FFF2-40B4-BE49-F238E27FC236}">
                      <a16:creationId xmlns:a16="http://schemas.microsoft.com/office/drawing/2014/main" xmlns="" id="{60C059DD-1D1A-F144-9543-8485B2B01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xmlns="" id="{72860762-F8DF-0B4C-93F9-80E92784E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1339" y="4479308"/>
                <a:ext cx="2498499" cy="2327567"/>
                <a:chOff x="5184676" y="4867269"/>
                <a:chExt cx="2331183" cy="2171802"/>
              </a:xfrm>
            </p:grpSpPr>
            <p:sp>
              <p:nvSpPr>
                <p:cNvPr id="21" name="Freeform 42">
                  <a:extLst>
                    <a:ext uri="{FF2B5EF4-FFF2-40B4-BE49-F238E27FC236}">
                      <a16:creationId xmlns:a16="http://schemas.microsoft.com/office/drawing/2014/main" xmlns="" id="{885B0AEB-EC6B-FA4C-AE6A-B390F002AC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" name="Freeform 43">
                  <a:extLst>
                    <a:ext uri="{FF2B5EF4-FFF2-40B4-BE49-F238E27FC236}">
                      <a16:creationId xmlns:a16="http://schemas.microsoft.com/office/drawing/2014/main" xmlns="" id="{D50F3CEB-F51D-F542-8A54-74C40C248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" name="Freeform 44">
                  <a:extLst>
                    <a:ext uri="{FF2B5EF4-FFF2-40B4-BE49-F238E27FC236}">
                      <a16:creationId xmlns:a16="http://schemas.microsoft.com/office/drawing/2014/main" xmlns="" id="{B33D5124-1311-204F-AEDC-D8A3D5ED0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" name="Freeform 45">
                  <a:extLst>
                    <a:ext uri="{FF2B5EF4-FFF2-40B4-BE49-F238E27FC236}">
                      <a16:creationId xmlns:a16="http://schemas.microsoft.com/office/drawing/2014/main" xmlns="" id="{91FA8FD7-648C-ED4A-89A1-45D3FA1D9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" name="Freeform 46">
                  <a:extLst>
                    <a:ext uri="{FF2B5EF4-FFF2-40B4-BE49-F238E27FC236}">
                      <a16:creationId xmlns:a16="http://schemas.microsoft.com/office/drawing/2014/main" xmlns="" id="{F83E9291-EB24-0946-9CE4-91B2EA912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" name="Freeform 47">
                  <a:extLst>
                    <a:ext uri="{FF2B5EF4-FFF2-40B4-BE49-F238E27FC236}">
                      <a16:creationId xmlns:a16="http://schemas.microsoft.com/office/drawing/2014/main" xmlns="" id="{C64D3F75-3512-0944-9A74-1C19619AA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" name="Freeform 48">
                  <a:extLst>
                    <a:ext uri="{FF2B5EF4-FFF2-40B4-BE49-F238E27FC236}">
                      <a16:creationId xmlns:a16="http://schemas.microsoft.com/office/drawing/2014/main" xmlns="" id="{4E85E186-9075-EF45-82E6-87832317BC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" name="Freeform 49">
                  <a:extLst>
                    <a:ext uri="{FF2B5EF4-FFF2-40B4-BE49-F238E27FC236}">
                      <a16:creationId xmlns:a16="http://schemas.microsoft.com/office/drawing/2014/main" xmlns="" id="{BE7091F3-F8FA-304E-B1A6-525B31EBA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9" name="Freeform 50">
                  <a:extLst>
                    <a:ext uri="{FF2B5EF4-FFF2-40B4-BE49-F238E27FC236}">
                      <a16:creationId xmlns:a16="http://schemas.microsoft.com/office/drawing/2014/main" xmlns="" id="{9BBC2704-01B7-A24D-AD30-3C5177681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0" name="Freeform 51">
                  <a:extLst>
                    <a:ext uri="{FF2B5EF4-FFF2-40B4-BE49-F238E27FC236}">
                      <a16:creationId xmlns:a16="http://schemas.microsoft.com/office/drawing/2014/main" xmlns="" id="{5DB3F30A-8CD0-284D-81D5-B40A9035F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1" name="Freeform 52">
                  <a:extLst>
                    <a:ext uri="{FF2B5EF4-FFF2-40B4-BE49-F238E27FC236}">
                      <a16:creationId xmlns:a16="http://schemas.microsoft.com/office/drawing/2014/main" xmlns="" id="{38881D0C-8C18-1D40-8978-36456F80D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2" name="Freeform 53">
                  <a:extLst>
                    <a:ext uri="{FF2B5EF4-FFF2-40B4-BE49-F238E27FC236}">
                      <a16:creationId xmlns:a16="http://schemas.microsoft.com/office/drawing/2014/main" xmlns="" id="{FB1A32EF-12CA-6840-94B3-AC2CBED31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3" name="Freeform 54">
                  <a:extLst>
                    <a:ext uri="{FF2B5EF4-FFF2-40B4-BE49-F238E27FC236}">
                      <a16:creationId xmlns:a16="http://schemas.microsoft.com/office/drawing/2014/main" xmlns="" id="{257AE867-473F-794F-A4C8-063DD218F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4" name="Freeform 55">
                  <a:extLst>
                    <a:ext uri="{FF2B5EF4-FFF2-40B4-BE49-F238E27FC236}">
                      <a16:creationId xmlns:a16="http://schemas.microsoft.com/office/drawing/2014/main" xmlns="" id="{C5D07D54-202A-414A-B8E3-899F73BB79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5" name="Freeform 56">
                  <a:extLst>
                    <a:ext uri="{FF2B5EF4-FFF2-40B4-BE49-F238E27FC236}">
                      <a16:creationId xmlns:a16="http://schemas.microsoft.com/office/drawing/2014/main" xmlns="" id="{14DD15D2-E026-5C44-8470-7546A12E4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6" name="Freeform 57">
                  <a:extLst>
                    <a:ext uri="{FF2B5EF4-FFF2-40B4-BE49-F238E27FC236}">
                      <a16:creationId xmlns:a16="http://schemas.microsoft.com/office/drawing/2014/main" xmlns="" id="{1B519003-78A7-A747-8140-0FEDE9DE8B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7" name="Freeform 58">
                  <a:extLst>
                    <a:ext uri="{FF2B5EF4-FFF2-40B4-BE49-F238E27FC236}">
                      <a16:creationId xmlns:a16="http://schemas.microsoft.com/office/drawing/2014/main" xmlns="" id="{A84120D0-510D-FA4F-B01F-398CA7C25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8" name="Freeform 59">
                  <a:extLst>
                    <a:ext uri="{FF2B5EF4-FFF2-40B4-BE49-F238E27FC236}">
                      <a16:creationId xmlns:a16="http://schemas.microsoft.com/office/drawing/2014/main" xmlns="" id="{6DB0EE0A-E92E-B949-BEE7-64E4CE297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9" name="Freeform 60">
                  <a:extLst>
                    <a:ext uri="{FF2B5EF4-FFF2-40B4-BE49-F238E27FC236}">
                      <a16:creationId xmlns:a16="http://schemas.microsoft.com/office/drawing/2014/main" xmlns="" id="{481C86F9-D6D2-6E4A-982E-A24E8CA232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0" name="Freeform 61">
                  <a:extLst>
                    <a:ext uri="{FF2B5EF4-FFF2-40B4-BE49-F238E27FC236}">
                      <a16:creationId xmlns:a16="http://schemas.microsoft.com/office/drawing/2014/main" xmlns="" id="{EABE69F3-A50D-9F49-9DAE-EE45C5385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1" name="Freeform 62">
                  <a:extLst>
                    <a:ext uri="{FF2B5EF4-FFF2-40B4-BE49-F238E27FC236}">
                      <a16:creationId xmlns:a16="http://schemas.microsoft.com/office/drawing/2014/main" xmlns="" id="{05E6AE38-A6AD-7A48-8346-FD5C5D9BC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F18F1F67-5357-614C-9067-F3F1408AA7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773695" y="-518940"/>
                <a:ext cx="2381760" cy="2498938"/>
                <a:chOff x="8186027" y="-478708"/>
                <a:chExt cx="2221729" cy="2331183"/>
              </a:xfrm>
            </p:grpSpPr>
            <p:sp>
              <p:nvSpPr>
                <p:cNvPr id="8" name="Freeform 168">
                  <a:extLst>
                    <a:ext uri="{FF2B5EF4-FFF2-40B4-BE49-F238E27FC236}">
                      <a16:creationId xmlns:a16="http://schemas.microsoft.com/office/drawing/2014/main" xmlns="" id="{7DAD884D-AAC4-F547-A7F0-F8A811429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" name="Freeform 169">
                  <a:extLst>
                    <a:ext uri="{FF2B5EF4-FFF2-40B4-BE49-F238E27FC236}">
                      <a16:creationId xmlns:a16="http://schemas.microsoft.com/office/drawing/2014/main" xmlns="" id="{8E761EC5-DBB0-2E44-B60A-2194B1967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" name="Freeform 170">
                  <a:extLst>
                    <a:ext uri="{FF2B5EF4-FFF2-40B4-BE49-F238E27FC236}">
                      <a16:creationId xmlns:a16="http://schemas.microsoft.com/office/drawing/2014/main" xmlns="" id="{40E23964-8BEC-0A44-B454-8528175E22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xmlns="" id="{48F7550E-5E5B-5745-8177-0AA2BBCF3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xmlns="" id="{BB8BE89C-093B-4743-B155-F5C367F7D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xmlns="" id="{1CE877EA-E1FA-9E4C-BCA5-CF10FFC7E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xmlns="" id="{08C3E879-D6E2-7F4F-90B9-0407885F7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xmlns="" id="{77BF59E8-119A-1746-B394-ADFDBA12D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xmlns="" id="{FCB5BED5-E158-374E-835F-B0447998BE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xmlns="" id="{9407BE5E-D185-E249-A8B7-D9C07D9A1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" name="Freeform 179">
                  <a:extLst>
                    <a:ext uri="{FF2B5EF4-FFF2-40B4-BE49-F238E27FC236}">
                      <a16:creationId xmlns:a16="http://schemas.microsoft.com/office/drawing/2014/main" xmlns="" id="{DE804C86-B273-FC4C-B621-2DE8D3309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" name="Freeform 180">
                  <a:extLst>
                    <a:ext uri="{FF2B5EF4-FFF2-40B4-BE49-F238E27FC236}">
                      <a16:creationId xmlns:a16="http://schemas.microsoft.com/office/drawing/2014/main" xmlns="" id="{87D8A82F-52E8-9C4D-BD9F-BA2196777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" name="Freeform 181">
                  <a:extLst>
                    <a:ext uri="{FF2B5EF4-FFF2-40B4-BE49-F238E27FC236}">
                      <a16:creationId xmlns:a16="http://schemas.microsoft.com/office/drawing/2014/main" xmlns="" id="{08E5FDFA-D493-A544-BCA4-A1F3708586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60C170A5-2BCC-1641-AC0F-97230E222901}"/>
              </a:ext>
            </a:extLst>
          </p:cNvPr>
          <p:cNvSpPr txBox="1"/>
          <p:nvPr/>
        </p:nvSpPr>
        <p:spPr>
          <a:xfrm>
            <a:off x="1056905" y="206696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Mockups </a:t>
            </a:r>
            <a:r>
              <a:rPr lang="mr-IN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–</a:t>
            </a:r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 page 2</a:t>
            </a:r>
            <a:endParaRPr lang="en-US" sz="40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89" y="986979"/>
            <a:ext cx="5800556" cy="56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39F2F9F-83F1-9743-9322-F4CD8D1F1B17}"/>
              </a:ext>
            </a:extLst>
          </p:cNvPr>
          <p:cNvGrpSpPr/>
          <p:nvPr/>
        </p:nvGrpSpPr>
        <p:grpSpPr>
          <a:xfrm>
            <a:off x="-758701" y="-410835"/>
            <a:ext cx="13646296" cy="7691168"/>
            <a:chOff x="-758701" y="-275371"/>
            <a:chExt cx="13646296" cy="76911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E21120BB-2206-BF48-8195-CE2D76DEF3D8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758701" y="2299115"/>
              <a:ext cx="2304000" cy="5116682"/>
              <a:chOff x="-528478" y="549275"/>
              <a:chExt cx="2916078" cy="6475971"/>
            </a:xfrm>
          </p:grpSpPr>
          <p:grpSp>
            <p:nvGrpSpPr>
              <p:cNvPr id="62" name="Group 7">
                <a:extLst>
                  <a:ext uri="{FF2B5EF4-FFF2-40B4-BE49-F238E27FC236}">
                    <a16:creationId xmlns:a16="http://schemas.microsoft.com/office/drawing/2014/main" xmlns="" id="{B00FC559-46B4-2441-A6BB-E4137D845D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15" name="Freeform 25">
                  <a:extLst>
                    <a:ext uri="{FF2B5EF4-FFF2-40B4-BE49-F238E27FC236}">
                      <a16:creationId xmlns:a16="http://schemas.microsoft.com/office/drawing/2014/main" xmlns="" id="{938EE767-0900-5044-B7B5-54FAE045D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26">
                  <a:extLst>
                    <a:ext uri="{FF2B5EF4-FFF2-40B4-BE49-F238E27FC236}">
                      <a16:creationId xmlns:a16="http://schemas.microsoft.com/office/drawing/2014/main" xmlns="" id="{F1B5A567-63DE-3E4F-BB10-9C42302AE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27">
                  <a:extLst>
                    <a:ext uri="{FF2B5EF4-FFF2-40B4-BE49-F238E27FC236}">
                      <a16:creationId xmlns:a16="http://schemas.microsoft.com/office/drawing/2014/main" xmlns="" id="{71958837-4490-AF41-8B8C-A7C53D1DA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8" name="Freeform 28">
                  <a:extLst>
                    <a:ext uri="{FF2B5EF4-FFF2-40B4-BE49-F238E27FC236}">
                      <a16:creationId xmlns:a16="http://schemas.microsoft.com/office/drawing/2014/main" xmlns="" id="{972ECDBC-0E02-B14D-AB35-8AD58F3C73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29">
                  <a:extLst>
                    <a:ext uri="{FF2B5EF4-FFF2-40B4-BE49-F238E27FC236}">
                      <a16:creationId xmlns:a16="http://schemas.microsoft.com/office/drawing/2014/main" xmlns="" id="{CDBBB5BE-9991-844A-AB6E-AB5B4F31A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30">
                  <a:extLst>
                    <a:ext uri="{FF2B5EF4-FFF2-40B4-BE49-F238E27FC236}">
                      <a16:creationId xmlns:a16="http://schemas.microsoft.com/office/drawing/2014/main" xmlns="" id="{634722AB-5E7A-0F48-83CD-E4A655526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31">
                  <a:extLst>
                    <a:ext uri="{FF2B5EF4-FFF2-40B4-BE49-F238E27FC236}">
                      <a16:creationId xmlns:a16="http://schemas.microsoft.com/office/drawing/2014/main" xmlns="" id="{F251B920-2AB4-5341-AB55-904BC97858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32">
                  <a:extLst>
                    <a:ext uri="{FF2B5EF4-FFF2-40B4-BE49-F238E27FC236}">
                      <a16:creationId xmlns:a16="http://schemas.microsoft.com/office/drawing/2014/main" xmlns="" id="{281AC262-C150-8D43-8254-D95D786C4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33">
                  <a:extLst>
                    <a:ext uri="{FF2B5EF4-FFF2-40B4-BE49-F238E27FC236}">
                      <a16:creationId xmlns:a16="http://schemas.microsoft.com/office/drawing/2014/main" xmlns="" id="{5F54805D-AE43-D34C-A741-C73D2CD3D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34">
                  <a:extLst>
                    <a:ext uri="{FF2B5EF4-FFF2-40B4-BE49-F238E27FC236}">
                      <a16:creationId xmlns:a16="http://schemas.microsoft.com/office/drawing/2014/main" xmlns="" id="{ACD52D37-0F01-DF42-90DC-EF71CC2B9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35">
                  <a:extLst>
                    <a:ext uri="{FF2B5EF4-FFF2-40B4-BE49-F238E27FC236}">
                      <a16:creationId xmlns:a16="http://schemas.microsoft.com/office/drawing/2014/main" xmlns="" id="{319D213F-2559-6A45-B0D9-EEBE298F9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36">
                  <a:extLst>
                    <a:ext uri="{FF2B5EF4-FFF2-40B4-BE49-F238E27FC236}">
                      <a16:creationId xmlns:a16="http://schemas.microsoft.com/office/drawing/2014/main" xmlns="" id="{B77392C6-CF16-454D-B399-1E97C6C21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37">
                  <a:extLst>
                    <a:ext uri="{FF2B5EF4-FFF2-40B4-BE49-F238E27FC236}">
                      <a16:creationId xmlns:a16="http://schemas.microsoft.com/office/drawing/2014/main" xmlns="" id="{37D41430-E211-0C47-92D0-75F9207E2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38">
                  <a:extLst>
                    <a:ext uri="{FF2B5EF4-FFF2-40B4-BE49-F238E27FC236}">
                      <a16:creationId xmlns:a16="http://schemas.microsoft.com/office/drawing/2014/main" xmlns="" id="{AE7CE9ED-CD7F-FB4E-B7E6-541DA7568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39">
                  <a:extLst>
                    <a:ext uri="{FF2B5EF4-FFF2-40B4-BE49-F238E27FC236}">
                      <a16:creationId xmlns:a16="http://schemas.microsoft.com/office/drawing/2014/main" xmlns="" id="{DACCB55F-BC86-C942-80FB-21F72C313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3" name="Group 2">
                <a:extLst>
                  <a:ext uri="{FF2B5EF4-FFF2-40B4-BE49-F238E27FC236}">
                    <a16:creationId xmlns:a16="http://schemas.microsoft.com/office/drawing/2014/main" xmlns="" id="{173351DF-B267-4E4B-9A39-136C2D161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90" name="Freeform 66">
                  <a:extLst>
                    <a:ext uri="{FF2B5EF4-FFF2-40B4-BE49-F238E27FC236}">
                      <a16:creationId xmlns:a16="http://schemas.microsoft.com/office/drawing/2014/main" xmlns="" id="{155C8C51-055A-D74A-BEE7-398D375AC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67">
                  <a:extLst>
                    <a:ext uri="{FF2B5EF4-FFF2-40B4-BE49-F238E27FC236}">
                      <a16:creationId xmlns:a16="http://schemas.microsoft.com/office/drawing/2014/main" xmlns="" id="{D79CBF6F-E861-E243-9523-EC0409430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2" name="Freeform 68">
                  <a:extLst>
                    <a:ext uri="{FF2B5EF4-FFF2-40B4-BE49-F238E27FC236}">
                      <a16:creationId xmlns:a16="http://schemas.microsoft.com/office/drawing/2014/main" xmlns="" id="{4DC3EAC0-5D3A-D34D-BE9B-EC634CB7C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3" name="Freeform 69">
                  <a:extLst>
                    <a:ext uri="{FF2B5EF4-FFF2-40B4-BE49-F238E27FC236}">
                      <a16:creationId xmlns:a16="http://schemas.microsoft.com/office/drawing/2014/main" xmlns="" id="{BF20EDE7-70E6-4849-9DE1-80B00B17E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4" name="Freeform 70">
                  <a:extLst>
                    <a:ext uri="{FF2B5EF4-FFF2-40B4-BE49-F238E27FC236}">
                      <a16:creationId xmlns:a16="http://schemas.microsoft.com/office/drawing/2014/main" xmlns="" id="{D134A420-55A2-5540-B0B6-2A1CB47F9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71">
                  <a:extLst>
                    <a:ext uri="{FF2B5EF4-FFF2-40B4-BE49-F238E27FC236}">
                      <a16:creationId xmlns:a16="http://schemas.microsoft.com/office/drawing/2014/main" xmlns="" id="{744E48BF-AF60-8B42-AD00-BC2AE338C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72">
                  <a:extLst>
                    <a:ext uri="{FF2B5EF4-FFF2-40B4-BE49-F238E27FC236}">
                      <a16:creationId xmlns:a16="http://schemas.microsoft.com/office/drawing/2014/main" xmlns="" id="{3D3BF028-2040-E64C-9AA8-F7D56AF21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73">
                  <a:extLst>
                    <a:ext uri="{FF2B5EF4-FFF2-40B4-BE49-F238E27FC236}">
                      <a16:creationId xmlns:a16="http://schemas.microsoft.com/office/drawing/2014/main" xmlns="" id="{40D22E69-46BC-F642-83C4-31A8CA553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74">
                  <a:extLst>
                    <a:ext uri="{FF2B5EF4-FFF2-40B4-BE49-F238E27FC236}">
                      <a16:creationId xmlns:a16="http://schemas.microsoft.com/office/drawing/2014/main" xmlns="" id="{17D14AB4-5A3B-7848-8759-A32C8716AE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75">
                  <a:extLst>
                    <a:ext uri="{FF2B5EF4-FFF2-40B4-BE49-F238E27FC236}">
                      <a16:creationId xmlns:a16="http://schemas.microsoft.com/office/drawing/2014/main" xmlns="" id="{0373B048-83E2-B544-A4A5-601954550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76">
                  <a:extLst>
                    <a:ext uri="{FF2B5EF4-FFF2-40B4-BE49-F238E27FC236}">
                      <a16:creationId xmlns:a16="http://schemas.microsoft.com/office/drawing/2014/main" xmlns="" id="{27849645-B810-7848-A0D8-73E3A3711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77">
                  <a:extLst>
                    <a:ext uri="{FF2B5EF4-FFF2-40B4-BE49-F238E27FC236}">
                      <a16:creationId xmlns:a16="http://schemas.microsoft.com/office/drawing/2014/main" xmlns="" id="{25B6F79D-7A54-9646-BEF7-6DFAF2A0A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78">
                  <a:extLst>
                    <a:ext uri="{FF2B5EF4-FFF2-40B4-BE49-F238E27FC236}">
                      <a16:creationId xmlns:a16="http://schemas.microsoft.com/office/drawing/2014/main" xmlns="" id="{50700CA8-1836-9247-A5F5-136428CE5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79">
                  <a:extLst>
                    <a:ext uri="{FF2B5EF4-FFF2-40B4-BE49-F238E27FC236}">
                      <a16:creationId xmlns:a16="http://schemas.microsoft.com/office/drawing/2014/main" xmlns="" id="{F72D1C33-422B-734F-B5D0-AA22B56B7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80">
                  <a:extLst>
                    <a:ext uri="{FF2B5EF4-FFF2-40B4-BE49-F238E27FC236}">
                      <a16:creationId xmlns:a16="http://schemas.microsoft.com/office/drawing/2014/main" xmlns="" id="{8141BEF7-0F35-4142-ADEE-F72D962D42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81">
                  <a:extLst>
                    <a:ext uri="{FF2B5EF4-FFF2-40B4-BE49-F238E27FC236}">
                      <a16:creationId xmlns:a16="http://schemas.microsoft.com/office/drawing/2014/main" xmlns="" id="{04C0786C-2676-C64B-939F-3B4D4F90E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82">
                  <a:extLst>
                    <a:ext uri="{FF2B5EF4-FFF2-40B4-BE49-F238E27FC236}">
                      <a16:creationId xmlns:a16="http://schemas.microsoft.com/office/drawing/2014/main" xmlns="" id="{C7AAB6A5-80C2-3C47-AD79-FAE0388B2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83">
                  <a:extLst>
                    <a:ext uri="{FF2B5EF4-FFF2-40B4-BE49-F238E27FC236}">
                      <a16:creationId xmlns:a16="http://schemas.microsoft.com/office/drawing/2014/main" xmlns="" id="{CF07B0DE-1809-344B-958D-C6F23AF93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84">
                  <a:extLst>
                    <a:ext uri="{FF2B5EF4-FFF2-40B4-BE49-F238E27FC236}">
                      <a16:creationId xmlns:a16="http://schemas.microsoft.com/office/drawing/2014/main" xmlns="" id="{D7FC20C4-014C-344B-A549-06DC08105C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85">
                  <a:extLst>
                    <a:ext uri="{FF2B5EF4-FFF2-40B4-BE49-F238E27FC236}">
                      <a16:creationId xmlns:a16="http://schemas.microsoft.com/office/drawing/2014/main" xmlns="" id="{B2E6FC26-6366-7649-8FFF-222B29C66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86">
                  <a:extLst>
                    <a:ext uri="{FF2B5EF4-FFF2-40B4-BE49-F238E27FC236}">
                      <a16:creationId xmlns:a16="http://schemas.microsoft.com/office/drawing/2014/main" xmlns="" id="{29BC5E5C-F251-B148-9E76-117ED6665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:a16="http://schemas.microsoft.com/office/drawing/2014/main" xmlns="" id="{C4400D25-AEA7-584B-9606-B6981DA71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88">
                  <a:extLst>
                    <a:ext uri="{FF2B5EF4-FFF2-40B4-BE49-F238E27FC236}">
                      <a16:creationId xmlns:a16="http://schemas.microsoft.com/office/drawing/2014/main" xmlns="" id="{49D8D988-FA51-3541-A6CF-31837C593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89">
                  <a:extLst>
                    <a:ext uri="{FF2B5EF4-FFF2-40B4-BE49-F238E27FC236}">
                      <a16:creationId xmlns:a16="http://schemas.microsoft.com/office/drawing/2014/main" xmlns="" id="{FB13833F-08DA-544C-9A78-8F41B4F8B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90">
                  <a:extLst>
                    <a:ext uri="{FF2B5EF4-FFF2-40B4-BE49-F238E27FC236}">
                      <a16:creationId xmlns:a16="http://schemas.microsoft.com/office/drawing/2014/main" xmlns="" id="{FAFC9160-D99D-3A4D-98B2-CD3594E3F9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4" name="Group 1">
                <a:extLst>
                  <a:ext uri="{FF2B5EF4-FFF2-40B4-BE49-F238E27FC236}">
                    <a16:creationId xmlns:a16="http://schemas.microsoft.com/office/drawing/2014/main" xmlns="" id="{3FCD3380-A2CD-4D45-8EB4-5E7C6E0C0F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65" name="Freeform 91">
                  <a:extLst>
                    <a:ext uri="{FF2B5EF4-FFF2-40B4-BE49-F238E27FC236}">
                      <a16:creationId xmlns:a16="http://schemas.microsoft.com/office/drawing/2014/main" xmlns="" id="{1C136F4D-78A0-7E4B-95BD-5B0CD8D215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6" name="Freeform 92">
                  <a:extLst>
                    <a:ext uri="{FF2B5EF4-FFF2-40B4-BE49-F238E27FC236}">
                      <a16:creationId xmlns:a16="http://schemas.microsoft.com/office/drawing/2014/main" xmlns="" id="{60022AB4-5D07-DC42-948A-A70F69C7C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7" name="Freeform 93">
                  <a:extLst>
                    <a:ext uri="{FF2B5EF4-FFF2-40B4-BE49-F238E27FC236}">
                      <a16:creationId xmlns:a16="http://schemas.microsoft.com/office/drawing/2014/main" xmlns="" id="{470E0B61-46FE-BE45-A348-BB5E180CA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8" name="Freeform 94">
                  <a:extLst>
                    <a:ext uri="{FF2B5EF4-FFF2-40B4-BE49-F238E27FC236}">
                      <a16:creationId xmlns:a16="http://schemas.microsoft.com/office/drawing/2014/main" xmlns="" id="{8708F3A0-5724-A54C-AB71-AD6AA858F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9" name="Freeform 95">
                  <a:extLst>
                    <a:ext uri="{FF2B5EF4-FFF2-40B4-BE49-F238E27FC236}">
                      <a16:creationId xmlns:a16="http://schemas.microsoft.com/office/drawing/2014/main" xmlns="" id="{8E8EC348-D949-0C47-8255-A4F9A2B2A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0" name="Freeform 96">
                  <a:extLst>
                    <a:ext uri="{FF2B5EF4-FFF2-40B4-BE49-F238E27FC236}">
                      <a16:creationId xmlns:a16="http://schemas.microsoft.com/office/drawing/2014/main" xmlns="" id="{2E5F556E-3EC3-204D-957F-ED1C4AC60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71" name="Freeform 97">
                  <a:extLst>
                    <a:ext uri="{FF2B5EF4-FFF2-40B4-BE49-F238E27FC236}">
                      <a16:creationId xmlns:a16="http://schemas.microsoft.com/office/drawing/2014/main" xmlns="" id="{1A9DD0B5-E852-AB46-97F7-D65A0394D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2" name="Freeform 98">
                  <a:extLst>
                    <a:ext uri="{FF2B5EF4-FFF2-40B4-BE49-F238E27FC236}">
                      <a16:creationId xmlns:a16="http://schemas.microsoft.com/office/drawing/2014/main" xmlns="" id="{4F4812E5-EE60-2E40-B96D-D22763B1F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3" name="Freeform 99">
                  <a:extLst>
                    <a:ext uri="{FF2B5EF4-FFF2-40B4-BE49-F238E27FC236}">
                      <a16:creationId xmlns:a16="http://schemas.microsoft.com/office/drawing/2014/main" xmlns="" id="{E92FA7DC-CAF9-D540-BF02-7DD6E757C1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4" name="Freeform 100">
                  <a:extLst>
                    <a:ext uri="{FF2B5EF4-FFF2-40B4-BE49-F238E27FC236}">
                      <a16:creationId xmlns:a16="http://schemas.microsoft.com/office/drawing/2014/main" xmlns="" id="{2F3A801F-FC0E-FB4A-9931-C2C8C4FCC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5" name="Freeform 101">
                  <a:extLst>
                    <a:ext uri="{FF2B5EF4-FFF2-40B4-BE49-F238E27FC236}">
                      <a16:creationId xmlns:a16="http://schemas.microsoft.com/office/drawing/2014/main" xmlns="" id="{2427EA28-4162-1D4D-A730-F5ECFC643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6" name="Freeform 102">
                  <a:extLst>
                    <a:ext uri="{FF2B5EF4-FFF2-40B4-BE49-F238E27FC236}">
                      <a16:creationId xmlns:a16="http://schemas.microsoft.com/office/drawing/2014/main" xmlns="" id="{9E85F510-6B0F-F543-877D-EFBFED15F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7" name="Freeform 103">
                  <a:extLst>
                    <a:ext uri="{FF2B5EF4-FFF2-40B4-BE49-F238E27FC236}">
                      <a16:creationId xmlns:a16="http://schemas.microsoft.com/office/drawing/2014/main" xmlns="" id="{E3CD5565-DDA9-A148-8D64-B9DA57D56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8" name="Freeform 104">
                  <a:extLst>
                    <a:ext uri="{FF2B5EF4-FFF2-40B4-BE49-F238E27FC236}">
                      <a16:creationId xmlns:a16="http://schemas.microsoft.com/office/drawing/2014/main" xmlns="" id="{1468A87D-C7BA-FB46-B996-8CE0C96B81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105">
                  <a:extLst>
                    <a:ext uri="{FF2B5EF4-FFF2-40B4-BE49-F238E27FC236}">
                      <a16:creationId xmlns:a16="http://schemas.microsoft.com/office/drawing/2014/main" xmlns="" id="{839355A2-FC10-514E-930D-2F160EEC1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106">
                  <a:extLst>
                    <a:ext uri="{FF2B5EF4-FFF2-40B4-BE49-F238E27FC236}">
                      <a16:creationId xmlns:a16="http://schemas.microsoft.com/office/drawing/2014/main" xmlns="" id="{771BF10A-FFF5-7D4B-84C3-7729B2288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107">
                  <a:extLst>
                    <a:ext uri="{FF2B5EF4-FFF2-40B4-BE49-F238E27FC236}">
                      <a16:creationId xmlns:a16="http://schemas.microsoft.com/office/drawing/2014/main" xmlns="" id="{6171F6D9-4069-AE4E-8226-8B5A26893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108">
                  <a:extLst>
                    <a:ext uri="{FF2B5EF4-FFF2-40B4-BE49-F238E27FC236}">
                      <a16:creationId xmlns:a16="http://schemas.microsoft.com/office/drawing/2014/main" xmlns="" id="{E54D7418-ABD1-E84D-90AA-D85724358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109">
                  <a:extLst>
                    <a:ext uri="{FF2B5EF4-FFF2-40B4-BE49-F238E27FC236}">
                      <a16:creationId xmlns:a16="http://schemas.microsoft.com/office/drawing/2014/main" xmlns="" id="{8D711EDD-04A6-8347-9087-E3E886273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4" name="Freeform 110">
                  <a:extLst>
                    <a:ext uri="{FF2B5EF4-FFF2-40B4-BE49-F238E27FC236}">
                      <a16:creationId xmlns:a16="http://schemas.microsoft.com/office/drawing/2014/main" xmlns="" id="{4D208DC9-EB30-3549-B827-30B14C0FE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111">
                  <a:extLst>
                    <a:ext uri="{FF2B5EF4-FFF2-40B4-BE49-F238E27FC236}">
                      <a16:creationId xmlns:a16="http://schemas.microsoft.com/office/drawing/2014/main" xmlns="" id="{E00E4210-0BDD-6043-939D-7BCC1815E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112">
                  <a:extLst>
                    <a:ext uri="{FF2B5EF4-FFF2-40B4-BE49-F238E27FC236}">
                      <a16:creationId xmlns:a16="http://schemas.microsoft.com/office/drawing/2014/main" xmlns="" id="{E0B41AE9-CF4A-DB43-A849-C267D9917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13">
                  <a:extLst>
                    <a:ext uri="{FF2B5EF4-FFF2-40B4-BE49-F238E27FC236}">
                      <a16:creationId xmlns:a16="http://schemas.microsoft.com/office/drawing/2014/main" xmlns="" id="{ABE90FC1-D0E5-2645-A818-D399DA6BB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8" name="Freeform 114">
                  <a:extLst>
                    <a:ext uri="{FF2B5EF4-FFF2-40B4-BE49-F238E27FC236}">
                      <a16:creationId xmlns:a16="http://schemas.microsoft.com/office/drawing/2014/main" xmlns="" id="{D9F91988-DB1E-EE42-A18B-540E61B21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9" name="Freeform 115">
                  <a:extLst>
                    <a:ext uri="{FF2B5EF4-FFF2-40B4-BE49-F238E27FC236}">
                      <a16:creationId xmlns:a16="http://schemas.microsoft.com/office/drawing/2014/main" xmlns="" id="{3001E38B-0DA6-EB4E-9B4C-79DD3828E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C91FECD7-7F54-9E41-A46F-ED6150303F3D}"/>
                </a:ext>
              </a:extLst>
            </p:cNvPr>
            <p:cNvGrpSpPr/>
            <p:nvPr/>
          </p:nvGrpSpPr>
          <p:grpSpPr>
            <a:xfrm>
              <a:off x="10091452" y="-275371"/>
              <a:ext cx="2796143" cy="7325815"/>
              <a:chOff x="9773695" y="-518940"/>
              <a:chExt cx="2796143" cy="7325815"/>
            </a:xfrm>
          </p:grpSpPr>
          <p:grpSp>
            <p:nvGrpSpPr>
              <p:cNvPr id="5" name="Group 8">
                <a:extLst>
                  <a:ext uri="{FF2B5EF4-FFF2-40B4-BE49-F238E27FC236}">
                    <a16:creationId xmlns:a16="http://schemas.microsoft.com/office/drawing/2014/main" xmlns="" id="{AAB55539-6F7B-4948-A53E-CD374A44F6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55208" y="2068596"/>
                <a:ext cx="2510822" cy="2347076"/>
                <a:chOff x="1789675" y="-486389"/>
                <a:chExt cx="2342704" cy="2191006"/>
              </a:xfrm>
            </p:grpSpPr>
            <p:sp>
              <p:nvSpPr>
                <p:cNvPr id="42" name="Freeform 3">
                  <a:extLst>
                    <a:ext uri="{FF2B5EF4-FFF2-40B4-BE49-F238E27FC236}">
                      <a16:creationId xmlns:a16="http://schemas.microsoft.com/office/drawing/2014/main" xmlns="" id="{8497D8EC-9860-B943-9AC1-E6A09D60E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3" name="Freeform 4">
                  <a:extLst>
                    <a:ext uri="{FF2B5EF4-FFF2-40B4-BE49-F238E27FC236}">
                      <a16:creationId xmlns:a16="http://schemas.microsoft.com/office/drawing/2014/main" xmlns="" id="{1F5482DE-DEE0-B144-A41F-4BEDDF6A7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4" name="Freeform 5">
                  <a:extLst>
                    <a:ext uri="{FF2B5EF4-FFF2-40B4-BE49-F238E27FC236}">
                      <a16:creationId xmlns:a16="http://schemas.microsoft.com/office/drawing/2014/main" xmlns="" id="{5ED0A6CC-9375-3F4F-BEAB-293B9464B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5" name="Freeform 6">
                  <a:extLst>
                    <a:ext uri="{FF2B5EF4-FFF2-40B4-BE49-F238E27FC236}">
                      <a16:creationId xmlns:a16="http://schemas.microsoft.com/office/drawing/2014/main" xmlns="" id="{56C0C811-30A4-7549-BDA8-95F40C532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xmlns="" id="{724934A2-B69E-FF42-BD8F-5C540FBE2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xmlns="" id="{B8595CE4-8BCE-5343-B798-0E44175D5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8" name="Freeform 9">
                  <a:extLst>
                    <a:ext uri="{FF2B5EF4-FFF2-40B4-BE49-F238E27FC236}">
                      <a16:creationId xmlns:a16="http://schemas.microsoft.com/office/drawing/2014/main" xmlns="" id="{E9E0C40A-0B49-8946-B718-600950978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9" name="Freeform 10">
                  <a:extLst>
                    <a:ext uri="{FF2B5EF4-FFF2-40B4-BE49-F238E27FC236}">
                      <a16:creationId xmlns:a16="http://schemas.microsoft.com/office/drawing/2014/main" xmlns="" id="{99FE89B6-B9D6-3A4D-BC36-C5F940358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0" name="Freeform 11">
                  <a:extLst>
                    <a:ext uri="{FF2B5EF4-FFF2-40B4-BE49-F238E27FC236}">
                      <a16:creationId xmlns:a16="http://schemas.microsoft.com/office/drawing/2014/main" xmlns="" id="{4BDF3186-6572-1E47-B491-81CCF10ED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1" name="Freeform 12">
                  <a:extLst>
                    <a:ext uri="{FF2B5EF4-FFF2-40B4-BE49-F238E27FC236}">
                      <a16:creationId xmlns:a16="http://schemas.microsoft.com/office/drawing/2014/main" xmlns="" id="{35BEF46C-1515-6A4C-BA59-53188C978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2" name="Freeform 13">
                  <a:extLst>
                    <a:ext uri="{FF2B5EF4-FFF2-40B4-BE49-F238E27FC236}">
                      <a16:creationId xmlns:a16="http://schemas.microsoft.com/office/drawing/2014/main" xmlns="" id="{E657D4AC-98B5-DA49-A936-79827E801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3" name="Freeform 14">
                  <a:extLst>
                    <a:ext uri="{FF2B5EF4-FFF2-40B4-BE49-F238E27FC236}">
                      <a16:creationId xmlns:a16="http://schemas.microsoft.com/office/drawing/2014/main" xmlns="" id="{0D7F96B1-2710-1A45-9029-60798B821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4" name="Freeform 15">
                  <a:extLst>
                    <a:ext uri="{FF2B5EF4-FFF2-40B4-BE49-F238E27FC236}">
                      <a16:creationId xmlns:a16="http://schemas.microsoft.com/office/drawing/2014/main" xmlns="" id="{21E87EB8-3DFC-784B-812D-C15FB0F25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5" name="Freeform 16">
                  <a:extLst>
                    <a:ext uri="{FF2B5EF4-FFF2-40B4-BE49-F238E27FC236}">
                      <a16:creationId xmlns:a16="http://schemas.microsoft.com/office/drawing/2014/main" xmlns="" id="{8B3F2BCB-1BFF-4842-9EF4-E764382B4D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6" name="Freeform 17">
                  <a:extLst>
                    <a:ext uri="{FF2B5EF4-FFF2-40B4-BE49-F238E27FC236}">
                      <a16:creationId xmlns:a16="http://schemas.microsoft.com/office/drawing/2014/main" xmlns="" id="{6C43E3BE-866B-2845-BA5D-C94DADB88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7" name="Freeform 18">
                  <a:extLst>
                    <a:ext uri="{FF2B5EF4-FFF2-40B4-BE49-F238E27FC236}">
                      <a16:creationId xmlns:a16="http://schemas.microsoft.com/office/drawing/2014/main" xmlns="" id="{B4AF92F9-34CC-3948-B5ED-7A08F9D2F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8" name="Freeform 19">
                  <a:extLst>
                    <a:ext uri="{FF2B5EF4-FFF2-40B4-BE49-F238E27FC236}">
                      <a16:creationId xmlns:a16="http://schemas.microsoft.com/office/drawing/2014/main" xmlns="" id="{6606FCBC-2AA4-DD41-B276-12C1972F5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59" name="Freeform 20">
                  <a:extLst>
                    <a:ext uri="{FF2B5EF4-FFF2-40B4-BE49-F238E27FC236}">
                      <a16:creationId xmlns:a16="http://schemas.microsoft.com/office/drawing/2014/main" xmlns="" id="{51F4DCD7-0483-9748-9708-E6A8CD37C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0" name="Freeform 21">
                  <a:extLst>
                    <a:ext uri="{FF2B5EF4-FFF2-40B4-BE49-F238E27FC236}">
                      <a16:creationId xmlns:a16="http://schemas.microsoft.com/office/drawing/2014/main" xmlns="" id="{FA9401F7-0BFE-3E4B-AAFD-A0EE7121A4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61" name="Freeform 22">
                  <a:extLst>
                    <a:ext uri="{FF2B5EF4-FFF2-40B4-BE49-F238E27FC236}">
                      <a16:creationId xmlns:a16="http://schemas.microsoft.com/office/drawing/2014/main" xmlns="" id="{60C059DD-1D1A-F144-9543-8485B2B01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" name="Group 3">
                <a:extLst>
                  <a:ext uri="{FF2B5EF4-FFF2-40B4-BE49-F238E27FC236}">
                    <a16:creationId xmlns:a16="http://schemas.microsoft.com/office/drawing/2014/main" xmlns="" id="{72860762-F8DF-0B4C-93F9-80E92784E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1339" y="4479308"/>
                <a:ext cx="2498499" cy="2327567"/>
                <a:chOff x="5184676" y="4867269"/>
                <a:chExt cx="2331183" cy="2171802"/>
              </a:xfrm>
            </p:grpSpPr>
            <p:sp>
              <p:nvSpPr>
                <p:cNvPr id="21" name="Freeform 42">
                  <a:extLst>
                    <a:ext uri="{FF2B5EF4-FFF2-40B4-BE49-F238E27FC236}">
                      <a16:creationId xmlns:a16="http://schemas.microsoft.com/office/drawing/2014/main" xmlns="" id="{885B0AEB-EC6B-FA4C-AE6A-B390F002AC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" name="Freeform 43">
                  <a:extLst>
                    <a:ext uri="{FF2B5EF4-FFF2-40B4-BE49-F238E27FC236}">
                      <a16:creationId xmlns:a16="http://schemas.microsoft.com/office/drawing/2014/main" xmlns="" id="{D50F3CEB-F51D-F542-8A54-74C40C248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" name="Freeform 44">
                  <a:extLst>
                    <a:ext uri="{FF2B5EF4-FFF2-40B4-BE49-F238E27FC236}">
                      <a16:creationId xmlns:a16="http://schemas.microsoft.com/office/drawing/2014/main" xmlns="" id="{B33D5124-1311-204F-AEDC-D8A3D5ED0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" name="Freeform 45">
                  <a:extLst>
                    <a:ext uri="{FF2B5EF4-FFF2-40B4-BE49-F238E27FC236}">
                      <a16:creationId xmlns:a16="http://schemas.microsoft.com/office/drawing/2014/main" xmlns="" id="{91FA8FD7-648C-ED4A-89A1-45D3FA1D9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" name="Freeform 46">
                  <a:extLst>
                    <a:ext uri="{FF2B5EF4-FFF2-40B4-BE49-F238E27FC236}">
                      <a16:creationId xmlns:a16="http://schemas.microsoft.com/office/drawing/2014/main" xmlns="" id="{F83E9291-EB24-0946-9CE4-91B2EA912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" name="Freeform 47">
                  <a:extLst>
                    <a:ext uri="{FF2B5EF4-FFF2-40B4-BE49-F238E27FC236}">
                      <a16:creationId xmlns:a16="http://schemas.microsoft.com/office/drawing/2014/main" xmlns="" id="{C64D3F75-3512-0944-9A74-1C19619AA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" name="Freeform 48">
                  <a:extLst>
                    <a:ext uri="{FF2B5EF4-FFF2-40B4-BE49-F238E27FC236}">
                      <a16:creationId xmlns:a16="http://schemas.microsoft.com/office/drawing/2014/main" xmlns="" id="{4E85E186-9075-EF45-82E6-87832317BC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" name="Freeform 49">
                  <a:extLst>
                    <a:ext uri="{FF2B5EF4-FFF2-40B4-BE49-F238E27FC236}">
                      <a16:creationId xmlns:a16="http://schemas.microsoft.com/office/drawing/2014/main" xmlns="" id="{BE7091F3-F8FA-304E-B1A6-525B31EBA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9" name="Freeform 50">
                  <a:extLst>
                    <a:ext uri="{FF2B5EF4-FFF2-40B4-BE49-F238E27FC236}">
                      <a16:creationId xmlns:a16="http://schemas.microsoft.com/office/drawing/2014/main" xmlns="" id="{9BBC2704-01B7-A24D-AD30-3C5177681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0" name="Freeform 51">
                  <a:extLst>
                    <a:ext uri="{FF2B5EF4-FFF2-40B4-BE49-F238E27FC236}">
                      <a16:creationId xmlns:a16="http://schemas.microsoft.com/office/drawing/2014/main" xmlns="" id="{5DB3F30A-8CD0-284D-81D5-B40A9035F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1" name="Freeform 52">
                  <a:extLst>
                    <a:ext uri="{FF2B5EF4-FFF2-40B4-BE49-F238E27FC236}">
                      <a16:creationId xmlns:a16="http://schemas.microsoft.com/office/drawing/2014/main" xmlns="" id="{38881D0C-8C18-1D40-8978-36456F80D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2" name="Freeform 53">
                  <a:extLst>
                    <a:ext uri="{FF2B5EF4-FFF2-40B4-BE49-F238E27FC236}">
                      <a16:creationId xmlns:a16="http://schemas.microsoft.com/office/drawing/2014/main" xmlns="" id="{FB1A32EF-12CA-6840-94B3-AC2CBED31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3" name="Freeform 54">
                  <a:extLst>
                    <a:ext uri="{FF2B5EF4-FFF2-40B4-BE49-F238E27FC236}">
                      <a16:creationId xmlns:a16="http://schemas.microsoft.com/office/drawing/2014/main" xmlns="" id="{257AE867-473F-794F-A4C8-063DD218F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4" name="Freeform 55">
                  <a:extLst>
                    <a:ext uri="{FF2B5EF4-FFF2-40B4-BE49-F238E27FC236}">
                      <a16:creationId xmlns:a16="http://schemas.microsoft.com/office/drawing/2014/main" xmlns="" id="{C5D07D54-202A-414A-B8E3-899F73BB79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5" name="Freeform 56">
                  <a:extLst>
                    <a:ext uri="{FF2B5EF4-FFF2-40B4-BE49-F238E27FC236}">
                      <a16:creationId xmlns:a16="http://schemas.microsoft.com/office/drawing/2014/main" xmlns="" id="{14DD15D2-E026-5C44-8470-7546A12E4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6" name="Freeform 57">
                  <a:extLst>
                    <a:ext uri="{FF2B5EF4-FFF2-40B4-BE49-F238E27FC236}">
                      <a16:creationId xmlns:a16="http://schemas.microsoft.com/office/drawing/2014/main" xmlns="" id="{1B519003-78A7-A747-8140-0FEDE9DE8B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7" name="Freeform 58">
                  <a:extLst>
                    <a:ext uri="{FF2B5EF4-FFF2-40B4-BE49-F238E27FC236}">
                      <a16:creationId xmlns:a16="http://schemas.microsoft.com/office/drawing/2014/main" xmlns="" id="{A84120D0-510D-FA4F-B01F-398CA7C25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8" name="Freeform 59">
                  <a:extLst>
                    <a:ext uri="{FF2B5EF4-FFF2-40B4-BE49-F238E27FC236}">
                      <a16:creationId xmlns:a16="http://schemas.microsoft.com/office/drawing/2014/main" xmlns="" id="{6DB0EE0A-E92E-B949-BEE7-64E4CE297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39" name="Freeform 60">
                  <a:extLst>
                    <a:ext uri="{FF2B5EF4-FFF2-40B4-BE49-F238E27FC236}">
                      <a16:creationId xmlns:a16="http://schemas.microsoft.com/office/drawing/2014/main" xmlns="" id="{481C86F9-D6D2-6E4A-982E-A24E8CA232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0" name="Freeform 61">
                  <a:extLst>
                    <a:ext uri="{FF2B5EF4-FFF2-40B4-BE49-F238E27FC236}">
                      <a16:creationId xmlns:a16="http://schemas.microsoft.com/office/drawing/2014/main" xmlns="" id="{EABE69F3-A50D-9F49-9DAE-EE45C5385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41" name="Freeform 62">
                  <a:extLst>
                    <a:ext uri="{FF2B5EF4-FFF2-40B4-BE49-F238E27FC236}">
                      <a16:creationId xmlns:a16="http://schemas.microsoft.com/office/drawing/2014/main" xmlns="" id="{05E6AE38-A6AD-7A48-8346-FD5C5D9BC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F18F1F67-5357-614C-9067-F3F1408AA7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773695" y="-518940"/>
                <a:ext cx="2381760" cy="2498938"/>
                <a:chOff x="8186027" y="-478708"/>
                <a:chExt cx="2221729" cy="2331183"/>
              </a:xfrm>
            </p:grpSpPr>
            <p:sp>
              <p:nvSpPr>
                <p:cNvPr id="8" name="Freeform 168">
                  <a:extLst>
                    <a:ext uri="{FF2B5EF4-FFF2-40B4-BE49-F238E27FC236}">
                      <a16:creationId xmlns:a16="http://schemas.microsoft.com/office/drawing/2014/main" xmlns="" id="{7DAD884D-AAC4-F547-A7F0-F8A811429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" name="Freeform 169">
                  <a:extLst>
                    <a:ext uri="{FF2B5EF4-FFF2-40B4-BE49-F238E27FC236}">
                      <a16:creationId xmlns:a16="http://schemas.microsoft.com/office/drawing/2014/main" xmlns="" id="{8E761EC5-DBB0-2E44-B60A-2194B1967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" name="Freeform 170">
                  <a:extLst>
                    <a:ext uri="{FF2B5EF4-FFF2-40B4-BE49-F238E27FC236}">
                      <a16:creationId xmlns:a16="http://schemas.microsoft.com/office/drawing/2014/main" xmlns="" id="{40E23964-8BEC-0A44-B454-8528175E22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xmlns="" id="{48F7550E-5E5B-5745-8177-0AA2BBCF3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xmlns="" id="{BB8BE89C-093B-4743-B155-F5C367F7D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xmlns="" id="{1CE877EA-E1FA-9E4C-BCA5-CF10FFC7E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xmlns="" id="{08C3E879-D6E2-7F4F-90B9-0407885F7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xmlns="" id="{77BF59E8-119A-1746-B394-ADFDBA12D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xmlns="" id="{FCB5BED5-E158-374E-835F-B0447998BE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xmlns="" id="{9407BE5E-D185-E249-A8B7-D9C07D9A1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" name="Freeform 179">
                  <a:extLst>
                    <a:ext uri="{FF2B5EF4-FFF2-40B4-BE49-F238E27FC236}">
                      <a16:creationId xmlns:a16="http://schemas.microsoft.com/office/drawing/2014/main" xmlns="" id="{DE804C86-B273-FC4C-B621-2DE8D3309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" name="Freeform 180">
                  <a:extLst>
                    <a:ext uri="{FF2B5EF4-FFF2-40B4-BE49-F238E27FC236}">
                      <a16:creationId xmlns:a16="http://schemas.microsoft.com/office/drawing/2014/main" xmlns="" id="{87D8A82F-52E8-9C4D-BD9F-BA2196777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" name="Freeform 181">
                  <a:extLst>
                    <a:ext uri="{FF2B5EF4-FFF2-40B4-BE49-F238E27FC236}">
                      <a16:creationId xmlns:a16="http://schemas.microsoft.com/office/drawing/2014/main" xmlns="" id="{08E5FDFA-D493-A544-BCA4-A1F3708586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60C170A5-2BCC-1641-AC0F-97230E222901}"/>
              </a:ext>
            </a:extLst>
          </p:cNvPr>
          <p:cNvSpPr txBox="1"/>
          <p:nvPr/>
        </p:nvSpPr>
        <p:spPr>
          <a:xfrm>
            <a:off x="1056905" y="206696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Mockups </a:t>
            </a:r>
            <a:r>
              <a:rPr lang="mr-IN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–</a:t>
            </a:r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 page </a:t>
            </a:r>
            <a:r>
              <a:rPr lang="en-US" sz="4000" b="1" dirty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3</a:t>
            </a:r>
            <a:endParaRPr lang="en-US" sz="40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03" y="981312"/>
            <a:ext cx="5963034" cy="586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1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D43CFB69-56CD-0544-B0CD-49517FB1E289}"/>
              </a:ext>
            </a:extLst>
          </p:cNvPr>
          <p:cNvGrpSpPr/>
          <p:nvPr/>
        </p:nvGrpSpPr>
        <p:grpSpPr>
          <a:xfrm>
            <a:off x="-758699" y="-427768"/>
            <a:ext cx="13814994" cy="7745642"/>
            <a:chOff x="-758699" y="-427768"/>
            <a:chExt cx="13814994" cy="77456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xmlns="" id="{7F9944CB-C137-8546-AB36-B19D8A93C39F}"/>
                </a:ext>
              </a:extLst>
            </p:cNvPr>
            <p:cNvGrpSpPr/>
            <p:nvPr/>
          </p:nvGrpSpPr>
          <p:grpSpPr>
            <a:xfrm>
              <a:off x="-758699" y="2146718"/>
              <a:ext cx="2303998" cy="5116682"/>
              <a:chOff x="-758699" y="2146718"/>
              <a:chExt cx="2303998" cy="5116682"/>
            </a:xfrm>
          </p:grpSpPr>
          <p:sp>
            <p:nvSpPr>
              <p:cNvPr id="253" name="Freeform 25">
                <a:extLst>
                  <a:ext uri="{FF2B5EF4-FFF2-40B4-BE49-F238E27FC236}">
                    <a16:creationId xmlns:a16="http://schemas.microsoft.com/office/drawing/2014/main" xmlns="" id="{77B2B18B-905C-D046-B92E-92646F974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397698" y="5712607"/>
                <a:ext cx="1459186" cy="1550793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4" name="Freeform 26">
                <a:extLst>
                  <a:ext uri="{FF2B5EF4-FFF2-40B4-BE49-F238E27FC236}">
                    <a16:creationId xmlns:a16="http://schemas.microsoft.com/office/drawing/2014/main" xmlns="" id="{97D56558-186E-3B49-81D9-3B9A90BA5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716229" y="5712607"/>
                <a:ext cx="345836" cy="239751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xmlns="" id="{8780D40A-42F7-4F4D-810B-F2A775913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009917" y="6582083"/>
                <a:ext cx="345836" cy="239751"/>
              </a:xfrm>
              <a:custGeom>
                <a:avLst/>
                <a:gdLst>
                  <a:gd name="T0" fmla="*/ 285930 w 1006"/>
                  <a:gd name="T1" fmla="*/ 0 h 696"/>
                  <a:gd name="T2" fmla="*/ 151452 w 1006"/>
                  <a:gd name="T3" fmla="*/ 0 h 696"/>
                  <a:gd name="T4" fmla="*/ 151452 w 1006"/>
                  <a:gd name="T5" fmla="*/ 0 h 696"/>
                  <a:gd name="T6" fmla="*/ 0 w 1006"/>
                  <a:gd name="T7" fmla="*/ 151264 h 696"/>
                  <a:gd name="T8" fmla="*/ 0 w 1006"/>
                  <a:gd name="T9" fmla="*/ 151264 h 696"/>
                  <a:gd name="T10" fmla="*/ 151452 w 1006"/>
                  <a:gd name="T11" fmla="*/ 302964 h 696"/>
                  <a:gd name="T12" fmla="*/ 285930 w 1006"/>
                  <a:gd name="T13" fmla="*/ 302964 h 696"/>
                  <a:gd name="T14" fmla="*/ 285930 w 1006"/>
                  <a:gd name="T15" fmla="*/ 302964 h 696"/>
                  <a:gd name="T16" fmla="*/ 437382 w 1006"/>
                  <a:gd name="T17" fmla="*/ 151264 h 696"/>
                  <a:gd name="T18" fmla="*/ 437382 w 1006"/>
                  <a:gd name="T19" fmla="*/ 151264 h 696"/>
                  <a:gd name="T20" fmla="*/ 285930 w 1006"/>
                  <a:gd name="T21" fmla="*/ 0 h 69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6" h="696">
                    <a:moveTo>
                      <a:pt x="657" y="0"/>
                    </a:moveTo>
                    <a:lnTo>
                      <a:pt x="348" y="0"/>
                    </a:lnTo>
                    <a:cubicBezTo>
                      <a:pt x="155" y="0"/>
                      <a:pt x="0" y="155"/>
                      <a:pt x="0" y="347"/>
                    </a:cubicBezTo>
                    <a:cubicBezTo>
                      <a:pt x="0" y="540"/>
                      <a:pt x="155" y="695"/>
                      <a:pt x="348" y="695"/>
                    </a:cubicBezTo>
                    <a:lnTo>
                      <a:pt x="657" y="695"/>
                    </a:lnTo>
                    <a:cubicBezTo>
                      <a:pt x="849" y="695"/>
                      <a:pt x="1005" y="540"/>
                      <a:pt x="1005" y="347"/>
                    </a:cubicBezTo>
                    <a:cubicBezTo>
                      <a:pt x="1005" y="155"/>
                      <a:pt x="849" y="0"/>
                      <a:pt x="657" y="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xmlns="" id="{94D9952C-C68A-594B-8876-A6ABBCA53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906773" y="6475866"/>
                <a:ext cx="59156" cy="59178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7" name="Freeform 29">
                <a:extLst>
                  <a:ext uri="{FF2B5EF4-FFF2-40B4-BE49-F238E27FC236}">
                    <a16:creationId xmlns:a16="http://schemas.microsoft.com/office/drawing/2014/main" xmlns="" id="{35EC58E6-4018-0D48-AC7C-DCF36B2E9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40887" y="6673129"/>
                <a:ext cx="59156" cy="59178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8" name="Freeform 30">
                <a:extLst>
                  <a:ext uri="{FF2B5EF4-FFF2-40B4-BE49-F238E27FC236}">
                    <a16:creationId xmlns:a16="http://schemas.microsoft.com/office/drawing/2014/main" xmlns="" id="{A7CB284B-342B-1B40-8998-489BAE1F9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89758" y="6190594"/>
                <a:ext cx="59156" cy="59178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9" name="Freeform 31">
                <a:extLst>
                  <a:ext uri="{FF2B5EF4-FFF2-40B4-BE49-F238E27FC236}">
                    <a16:creationId xmlns:a16="http://schemas.microsoft.com/office/drawing/2014/main" xmlns="" id="{3AAAE141-6BF3-A648-AE86-136576A36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906773" y="5988776"/>
                <a:ext cx="59156" cy="5917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0" name="Freeform 32">
                <a:extLst>
                  <a:ext uri="{FF2B5EF4-FFF2-40B4-BE49-F238E27FC236}">
                    <a16:creationId xmlns:a16="http://schemas.microsoft.com/office/drawing/2014/main" xmlns="" id="{4CD0CAD9-0746-7B48-B4CF-3D98E0F79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47309" y="5812758"/>
                <a:ext cx="59156" cy="60696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1" name="Freeform 33">
                <a:extLst>
                  <a:ext uri="{FF2B5EF4-FFF2-40B4-BE49-F238E27FC236}">
                    <a16:creationId xmlns:a16="http://schemas.microsoft.com/office/drawing/2014/main" xmlns="" id="{71589397-9E6A-3340-8986-183B1F75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17171" y="7058552"/>
                <a:ext cx="59156" cy="59178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2" name="Freeform 34">
                <a:extLst>
                  <a:ext uri="{FF2B5EF4-FFF2-40B4-BE49-F238E27FC236}">
                    <a16:creationId xmlns:a16="http://schemas.microsoft.com/office/drawing/2014/main" xmlns="" id="{127B58C0-F72A-C74D-9FF2-11B25FDF1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973513" y="6439448"/>
                <a:ext cx="36404" cy="36418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xmlns="" id="{8CFC989D-CBA4-884C-84B4-0EBFEB2E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01340" y="6340816"/>
                <a:ext cx="36404" cy="36418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xmlns="" id="{48F83999-06E4-8647-BBCF-B34E96047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833966" y="5893180"/>
                <a:ext cx="36404" cy="36418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5" name="Freeform 37">
                <a:extLst>
                  <a:ext uri="{FF2B5EF4-FFF2-40B4-BE49-F238E27FC236}">
                    <a16:creationId xmlns:a16="http://schemas.microsoft.com/office/drawing/2014/main" xmlns="" id="{01414BBB-DDDC-DB4F-B585-9F3FC4A4C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79714" y="6126861"/>
                <a:ext cx="36404" cy="36418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6" name="Freeform 38">
                <a:extLst>
                  <a:ext uri="{FF2B5EF4-FFF2-40B4-BE49-F238E27FC236}">
                    <a16:creationId xmlns:a16="http://schemas.microsoft.com/office/drawing/2014/main" xmlns="" id="{32846FB1-C626-7E47-BBC3-785D2300C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758699" y="6240666"/>
                <a:ext cx="1011722" cy="435497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7" name="Freeform 39">
                <a:extLst>
                  <a:ext uri="{FF2B5EF4-FFF2-40B4-BE49-F238E27FC236}">
                    <a16:creationId xmlns:a16="http://schemas.microsoft.com/office/drawing/2014/main" xmlns="" id="{51856928-704F-A948-B79B-E7B71FAB2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10662" y="5644324"/>
                <a:ext cx="488418" cy="206368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8" name="Freeform 66">
                <a:extLst>
                  <a:ext uri="{FF2B5EF4-FFF2-40B4-BE49-F238E27FC236}">
                    <a16:creationId xmlns:a16="http://schemas.microsoft.com/office/drawing/2014/main" xmlns="" id="{4C60556D-26DB-F64D-B4B8-CAFB6B0E3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657590" y="2289324"/>
                <a:ext cx="1469352" cy="1664262"/>
              </a:xfrm>
              <a:custGeom>
                <a:avLst/>
                <a:gdLst>
                  <a:gd name="T0" fmla="*/ 1027733 w 4271"/>
                  <a:gd name="T1" fmla="*/ 879782 h 4839"/>
                  <a:gd name="T2" fmla="*/ 1039060 w 4271"/>
                  <a:gd name="T3" fmla="*/ 879347 h 4839"/>
                  <a:gd name="T4" fmla="*/ 933193 w 4271"/>
                  <a:gd name="T5" fmla="*/ 763116 h 4839"/>
                  <a:gd name="T6" fmla="*/ 1039060 w 4271"/>
                  <a:gd name="T7" fmla="*/ 647321 h 4839"/>
                  <a:gd name="T8" fmla="*/ 1027733 w 4271"/>
                  <a:gd name="T9" fmla="*/ 646886 h 4839"/>
                  <a:gd name="T10" fmla="*/ 1130114 w 4271"/>
                  <a:gd name="T11" fmla="*/ 646886 h 4839"/>
                  <a:gd name="T12" fmla="*/ 1292181 w 4271"/>
                  <a:gd name="T13" fmla="*/ 485382 h 4839"/>
                  <a:gd name="T14" fmla="*/ 1439435 w 4271"/>
                  <a:gd name="T15" fmla="*/ 323443 h 4839"/>
                  <a:gd name="T16" fmla="*/ 1601067 w 4271"/>
                  <a:gd name="T17" fmla="*/ 161939 h 4839"/>
                  <a:gd name="T18" fmla="*/ 1439435 w 4271"/>
                  <a:gd name="T19" fmla="*/ 0 h 4839"/>
                  <a:gd name="T20" fmla="*/ 798573 w 4271"/>
                  <a:gd name="T21" fmla="*/ 0 h 4839"/>
                  <a:gd name="T22" fmla="*/ 636506 w 4271"/>
                  <a:gd name="T23" fmla="*/ 161939 h 4839"/>
                  <a:gd name="T24" fmla="*/ 489687 w 4271"/>
                  <a:gd name="T25" fmla="*/ 323443 h 4839"/>
                  <a:gd name="T26" fmla="*/ 328055 w 4271"/>
                  <a:gd name="T27" fmla="*/ 485382 h 4839"/>
                  <a:gd name="T28" fmla="*/ 489687 w 4271"/>
                  <a:gd name="T29" fmla="*/ 646886 h 4839"/>
                  <a:gd name="T30" fmla="*/ 573334 w 4271"/>
                  <a:gd name="T31" fmla="*/ 646886 h 4839"/>
                  <a:gd name="T32" fmla="*/ 689657 w 4271"/>
                  <a:gd name="T33" fmla="*/ 763116 h 4839"/>
                  <a:gd name="T34" fmla="*/ 264013 w 4271"/>
                  <a:gd name="T35" fmla="*/ 879782 h 4839"/>
                  <a:gd name="T36" fmla="*/ 101945 w 4271"/>
                  <a:gd name="T37" fmla="*/ 1041286 h 4839"/>
                  <a:gd name="T38" fmla="*/ 264013 w 4271"/>
                  <a:gd name="T39" fmla="*/ 1203225 h 4839"/>
                  <a:gd name="T40" fmla="*/ 456141 w 4271"/>
                  <a:gd name="T41" fmla="*/ 1203225 h 4839"/>
                  <a:gd name="T42" fmla="*/ 450913 w 4271"/>
                  <a:gd name="T43" fmla="*/ 1203225 h 4839"/>
                  <a:gd name="T44" fmla="*/ 573334 w 4271"/>
                  <a:gd name="T45" fmla="*/ 1330774 h 4839"/>
                  <a:gd name="T46" fmla="*/ 450913 w 4271"/>
                  <a:gd name="T47" fmla="*/ 1458758 h 4839"/>
                  <a:gd name="T48" fmla="*/ 162067 w 4271"/>
                  <a:gd name="T49" fmla="*/ 1459193 h 4839"/>
                  <a:gd name="T50" fmla="*/ 0 w 4271"/>
                  <a:gd name="T51" fmla="*/ 1620697 h 4839"/>
                  <a:gd name="T52" fmla="*/ 162067 w 4271"/>
                  <a:gd name="T53" fmla="*/ 1782201 h 4839"/>
                  <a:gd name="T54" fmla="*/ 362909 w 4271"/>
                  <a:gd name="T55" fmla="*/ 1782201 h 4839"/>
                  <a:gd name="T56" fmla="*/ 200841 w 4271"/>
                  <a:gd name="T57" fmla="*/ 1943704 h 4839"/>
                  <a:gd name="T58" fmla="*/ 1099617 w 4271"/>
                  <a:gd name="T59" fmla="*/ 2106079 h 4839"/>
                  <a:gd name="T60" fmla="*/ 1261249 w 4271"/>
                  <a:gd name="T61" fmla="*/ 1943704 h 4839"/>
                  <a:gd name="T62" fmla="*/ 1099617 w 4271"/>
                  <a:gd name="T63" fmla="*/ 1782201 h 4839"/>
                  <a:gd name="T64" fmla="*/ 899211 w 4271"/>
                  <a:gd name="T65" fmla="*/ 1782201 h 4839"/>
                  <a:gd name="T66" fmla="*/ 1060843 w 4271"/>
                  <a:gd name="T67" fmla="*/ 1620697 h 4839"/>
                  <a:gd name="T68" fmla="*/ 1325291 w 4271"/>
                  <a:gd name="T69" fmla="*/ 1459193 h 4839"/>
                  <a:gd name="T70" fmla="*/ 1163224 w 4271"/>
                  <a:gd name="T71" fmla="*/ 1620697 h 4839"/>
                  <a:gd name="T72" fmla="*/ 1325291 w 4271"/>
                  <a:gd name="T73" fmla="*/ 1782201 h 4839"/>
                  <a:gd name="T74" fmla="*/ 1598889 w 4271"/>
                  <a:gd name="T75" fmla="*/ 1782201 h 4839"/>
                  <a:gd name="T76" fmla="*/ 1760956 w 4271"/>
                  <a:gd name="T77" fmla="*/ 1620697 h 4839"/>
                  <a:gd name="T78" fmla="*/ 1409810 w 4271"/>
                  <a:gd name="T79" fmla="*/ 1459193 h 4839"/>
                  <a:gd name="T80" fmla="*/ 1538767 w 4271"/>
                  <a:gd name="T81" fmla="*/ 1330774 h 4839"/>
                  <a:gd name="T82" fmla="*/ 1409810 w 4271"/>
                  <a:gd name="T83" fmla="*/ 1203225 h 4839"/>
                  <a:gd name="T84" fmla="*/ 1698656 w 4271"/>
                  <a:gd name="T85" fmla="*/ 1203225 h 4839"/>
                  <a:gd name="T86" fmla="*/ 1860287 w 4271"/>
                  <a:gd name="T87" fmla="*/ 1041286 h 48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4271" h="4839">
                    <a:moveTo>
                      <a:pt x="3899" y="2021"/>
                    </a:moveTo>
                    <a:lnTo>
                      <a:pt x="2359" y="2021"/>
                    </a:lnTo>
                    <a:cubicBezTo>
                      <a:pt x="2367" y="2021"/>
                      <a:pt x="2375" y="2020"/>
                      <a:pt x="2385" y="2020"/>
                    </a:cubicBezTo>
                    <a:cubicBezTo>
                      <a:pt x="2249" y="2007"/>
                      <a:pt x="2142" y="1893"/>
                      <a:pt x="2142" y="1753"/>
                    </a:cubicBezTo>
                    <a:cubicBezTo>
                      <a:pt x="2142" y="1614"/>
                      <a:pt x="2249" y="1500"/>
                      <a:pt x="2385" y="1487"/>
                    </a:cubicBezTo>
                    <a:cubicBezTo>
                      <a:pt x="2375" y="1487"/>
                      <a:pt x="2367" y="1486"/>
                      <a:pt x="2359" y="1486"/>
                    </a:cubicBezTo>
                    <a:lnTo>
                      <a:pt x="2594" y="1486"/>
                    </a:lnTo>
                    <a:cubicBezTo>
                      <a:pt x="2800" y="1486"/>
                      <a:pt x="2966" y="1320"/>
                      <a:pt x="2966" y="1115"/>
                    </a:cubicBezTo>
                    <a:cubicBezTo>
                      <a:pt x="2966" y="910"/>
                      <a:pt x="2800" y="743"/>
                      <a:pt x="2594" y="743"/>
                    </a:cubicBezTo>
                    <a:lnTo>
                      <a:pt x="3304" y="743"/>
                    </a:lnTo>
                    <a:cubicBezTo>
                      <a:pt x="3508" y="743"/>
                      <a:pt x="3675" y="577"/>
                      <a:pt x="3675" y="372"/>
                    </a:cubicBezTo>
                    <a:cubicBezTo>
                      <a:pt x="3675" y="167"/>
                      <a:pt x="3508" y="0"/>
                      <a:pt x="3304" y="0"/>
                    </a:cubicBezTo>
                    <a:lnTo>
                      <a:pt x="1833" y="0"/>
                    </a:lnTo>
                    <a:cubicBezTo>
                      <a:pt x="1627" y="0"/>
                      <a:pt x="1461" y="167"/>
                      <a:pt x="1461" y="372"/>
                    </a:cubicBezTo>
                    <a:cubicBezTo>
                      <a:pt x="1461" y="577"/>
                      <a:pt x="1627" y="743"/>
                      <a:pt x="1833" y="743"/>
                    </a:cubicBezTo>
                    <a:lnTo>
                      <a:pt x="1124" y="743"/>
                    </a:lnTo>
                    <a:cubicBezTo>
                      <a:pt x="919" y="743"/>
                      <a:pt x="753" y="910"/>
                      <a:pt x="753" y="1115"/>
                    </a:cubicBezTo>
                    <a:cubicBezTo>
                      <a:pt x="753" y="1320"/>
                      <a:pt x="919" y="1486"/>
                      <a:pt x="1124" y="1486"/>
                    </a:cubicBezTo>
                    <a:lnTo>
                      <a:pt x="1316" y="1486"/>
                    </a:lnTo>
                    <a:cubicBezTo>
                      <a:pt x="1464" y="1486"/>
                      <a:pt x="1583" y="1605"/>
                      <a:pt x="1583" y="1753"/>
                    </a:cubicBezTo>
                    <a:cubicBezTo>
                      <a:pt x="1583" y="1901"/>
                      <a:pt x="1464" y="2021"/>
                      <a:pt x="1316" y="2021"/>
                    </a:cubicBezTo>
                    <a:lnTo>
                      <a:pt x="606" y="2021"/>
                    </a:lnTo>
                    <a:cubicBezTo>
                      <a:pt x="401" y="2021"/>
                      <a:pt x="234" y="2187"/>
                      <a:pt x="234" y="2392"/>
                    </a:cubicBezTo>
                    <a:cubicBezTo>
                      <a:pt x="234" y="2597"/>
                      <a:pt x="401" y="2764"/>
                      <a:pt x="606" y="2764"/>
                    </a:cubicBezTo>
                    <a:lnTo>
                      <a:pt x="1047" y="2764"/>
                    </a:lnTo>
                    <a:cubicBezTo>
                      <a:pt x="1043" y="2764"/>
                      <a:pt x="1039" y="2764"/>
                      <a:pt x="1035" y="2764"/>
                    </a:cubicBezTo>
                    <a:cubicBezTo>
                      <a:pt x="1190" y="2771"/>
                      <a:pt x="1316" y="2900"/>
                      <a:pt x="1316" y="3057"/>
                    </a:cubicBezTo>
                    <a:cubicBezTo>
                      <a:pt x="1316" y="3216"/>
                      <a:pt x="1190" y="3345"/>
                      <a:pt x="1035" y="3351"/>
                    </a:cubicBezTo>
                    <a:cubicBezTo>
                      <a:pt x="1039" y="3351"/>
                      <a:pt x="1043" y="3352"/>
                      <a:pt x="1047" y="3352"/>
                    </a:cubicBezTo>
                    <a:lnTo>
                      <a:pt x="372" y="3352"/>
                    </a:lnTo>
                    <a:cubicBezTo>
                      <a:pt x="167" y="3352"/>
                      <a:pt x="0" y="3517"/>
                      <a:pt x="0" y="3723"/>
                    </a:cubicBezTo>
                    <a:cubicBezTo>
                      <a:pt x="0" y="3928"/>
                      <a:pt x="167" y="4094"/>
                      <a:pt x="372" y="4094"/>
                    </a:cubicBezTo>
                    <a:lnTo>
                      <a:pt x="833" y="4094"/>
                    </a:lnTo>
                    <a:cubicBezTo>
                      <a:pt x="627" y="4094"/>
                      <a:pt x="461" y="4260"/>
                      <a:pt x="461" y="4465"/>
                    </a:cubicBezTo>
                    <a:cubicBezTo>
                      <a:pt x="461" y="4672"/>
                      <a:pt x="627" y="4838"/>
                      <a:pt x="833" y="4838"/>
                    </a:cubicBezTo>
                    <a:lnTo>
                      <a:pt x="2524" y="4838"/>
                    </a:lnTo>
                    <a:cubicBezTo>
                      <a:pt x="2729" y="4838"/>
                      <a:pt x="2895" y="4672"/>
                      <a:pt x="2895" y="4465"/>
                    </a:cubicBezTo>
                    <a:cubicBezTo>
                      <a:pt x="2895" y="4260"/>
                      <a:pt x="2729" y="4094"/>
                      <a:pt x="2524" y="4094"/>
                    </a:cubicBezTo>
                    <a:lnTo>
                      <a:pt x="2064" y="4094"/>
                    </a:lnTo>
                    <a:cubicBezTo>
                      <a:pt x="2269" y="4094"/>
                      <a:pt x="2435" y="3928"/>
                      <a:pt x="2435" y="3723"/>
                    </a:cubicBezTo>
                    <a:cubicBezTo>
                      <a:pt x="2435" y="3517"/>
                      <a:pt x="2269" y="3352"/>
                      <a:pt x="2064" y="3352"/>
                    </a:cubicBezTo>
                    <a:lnTo>
                      <a:pt x="3042" y="3352"/>
                    </a:lnTo>
                    <a:cubicBezTo>
                      <a:pt x="2836" y="3352"/>
                      <a:pt x="2670" y="3517"/>
                      <a:pt x="2670" y="3723"/>
                    </a:cubicBezTo>
                    <a:cubicBezTo>
                      <a:pt x="2670" y="3928"/>
                      <a:pt x="2836" y="4094"/>
                      <a:pt x="3042" y="4094"/>
                    </a:cubicBezTo>
                    <a:lnTo>
                      <a:pt x="3670" y="4094"/>
                    </a:lnTo>
                    <a:cubicBezTo>
                      <a:pt x="3876" y="4094"/>
                      <a:pt x="4042" y="3928"/>
                      <a:pt x="4042" y="3723"/>
                    </a:cubicBezTo>
                    <a:cubicBezTo>
                      <a:pt x="4042" y="3517"/>
                      <a:pt x="3876" y="3352"/>
                      <a:pt x="3670" y="3352"/>
                    </a:cubicBezTo>
                    <a:lnTo>
                      <a:pt x="3236" y="3352"/>
                    </a:lnTo>
                    <a:cubicBezTo>
                      <a:pt x="3399" y="3352"/>
                      <a:pt x="3532" y="3220"/>
                      <a:pt x="3532" y="3057"/>
                    </a:cubicBezTo>
                    <a:cubicBezTo>
                      <a:pt x="3532" y="2895"/>
                      <a:pt x="3399" y="2764"/>
                      <a:pt x="3236" y="2764"/>
                    </a:cubicBezTo>
                    <a:lnTo>
                      <a:pt x="3899" y="2764"/>
                    </a:lnTo>
                    <a:cubicBezTo>
                      <a:pt x="4104" y="2764"/>
                      <a:pt x="4270" y="2597"/>
                      <a:pt x="4270" y="2392"/>
                    </a:cubicBezTo>
                    <a:cubicBezTo>
                      <a:pt x="4270" y="2187"/>
                      <a:pt x="4104" y="2021"/>
                      <a:pt x="3899" y="202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9" name="Freeform 67">
                <a:extLst>
                  <a:ext uri="{FF2B5EF4-FFF2-40B4-BE49-F238E27FC236}">
                    <a16:creationId xmlns:a16="http://schemas.microsoft.com/office/drawing/2014/main" xmlns="" id="{827A53B9-353F-5243-913F-4BE894F25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836024" y="3002363"/>
                <a:ext cx="406384" cy="256390"/>
              </a:xfrm>
              <a:custGeom>
                <a:avLst/>
                <a:gdLst>
                  <a:gd name="T0" fmla="*/ 352090 w 1181"/>
                  <a:gd name="T1" fmla="*/ 0 h 744"/>
                  <a:gd name="T2" fmla="*/ 161665 w 1181"/>
                  <a:gd name="T3" fmla="*/ 0 h 744"/>
                  <a:gd name="T4" fmla="*/ 161665 w 1181"/>
                  <a:gd name="T5" fmla="*/ 0 h 744"/>
                  <a:gd name="T6" fmla="*/ 0 w 1181"/>
                  <a:gd name="T7" fmla="*/ 161825 h 744"/>
                  <a:gd name="T8" fmla="*/ 0 w 1181"/>
                  <a:gd name="T9" fmla="*/ 161825 h 744"/>
                  <a:gd name="T10" fmla="*/ 161665 w 1181"/>
                  <a:gd name="T11" fmla="*/ 324086 h 744"/>
                  <a:gd name="T12" fmla="*/ 352090 w 1181"/>
                  <a:gd name="T13" fmla="*/ 324086 h 744"/>
                  <a:gd name="T14" fmla="*/ 352090 w 1181"/>
                  <a:gd name="T15" fmla="*/ 324086 h 744"/>
                  <a:gd name="T16" fmla="*/ 514191 w 1181"/>
                  <a:gd name="T17" fmla="*/ 161825 h 744"/>
                  <a:gd name="T18" fmla="*/ 514191 w 1181"/>
                  <a:gd name="T19" fmla="*/ 161825 h 744"/>
                  <a:gd name="T20" fmla="*/ 352090 w 1181"/>
                  <a:gd name="T21" fmla="*/ 0 h 74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81" h="744">
                    <a:moveTo>
                      <a:pt x="808" y="0"/>
                    </a:moveTo>
                    <a:lnTo>
                      <a:pt x="371" y="0"/>
                    </a:lnTo>
                    <a:cubicBezTo>
                      <a:pt x="166" y="0"/>
                      <a:pt x="0" y="166"/>
                      <a:pt x="0" y="371"/>
                    </a:cubicBezTo>
                    <a:cubicBezTo>
                      <a:pt x="0" y="576"/>
                      <a:pt x="166" y="743"/>
                      <a:pt x="371" y="743"/>
                    </a:cubicBezTo>
                    <a:lnTo>
                      <a:pt x="808" y="743"/>
                    </a:lnTo>
                    <a:cubicBezTo>
                      <a:pt x="1013" y="743"/>
                      <a:pt x="1180" y="576"/>
                      <a:pt x="1180" y="371"/>
                    </a:cubicBezTo>
                    <a:cubicBezTo>
                      <a:pt x="1180" y="166"/>
                      <a:pt x="1013" y="0"/>
                      <a:pt x="808" y="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0" name="Freeform 68">
                <a:extLst>
                  <a:ext uri="{FF2B5EF4-FFF2-40B4-BE49-F238E27FC236}">
                    <a16:creationId xmlns:a16="http://schemas.microsoft.com/office/drawing/2014/main" xmlns="" id="{09EBC967-6B66-1E41-85AC-B7EC1920C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54141" y="2401591"/>
                <a:ext cx="60654" cy="60684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5" y="174"/>
                      <a:pt x="87" y="174"/>
                    </a:cubicBezTo>
                    <a:cubicBezTo>
                      <a:pt x="39" y="174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1" name="Freeform 69">
                <a:extLst>
                  <a:ext uri="{FF2B5EF4-FFF2-40B4-BE49-F238E27FC236}">
                    <a16:creationId xmlns:a16="http://schemas.microsoft.com/office/drawing/2014/main" xmlns="" id="{6761236F-56C2-C644-B177-F7CFF8665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251206" y="3333092"/>
                <a:ext cx="59138" cy="59166"/>
              </a:xfrm>
              <a:custGeom>
                <a:avLst/>
                <a:gdLst>
                  <a:gd name="T0" fmla="*/ 74457 w 173"/>
                  <a:gd name="T1" fmla="*/ 36795 h 173"/>
                  <a:gd name="T2" fmla="*/ 74457 w 173"/>
                  <a:gd name="T3" fmla="*/ 36795 h 173"/>
                  <a:gd name="T4" fmla="*/ 36796 w 173"/>
                  <a:gd name="T5" fmla="*/ 74456 h 173"/>
                  <a:gd name="T6" fmla="*/ 36796 w 173"/>
                  <a:gd name="T7" fmla="*/ 74456 h 173"/>
                  <a:gd name="T8" fmla="*/ 0 w 173"/>
                  <a:gd name="T9" fmla="*/ 36795 h 173"/>
                  <a:gd name="T10" fmla="*/ 0 w 173"/>
                  <a:gd name="T11" fmla="*/ 36795 h 173"/>
                  <a:gd name="T12" fmla="*/ 36796 w 173"/>
                  <a:gd name="T13" fmla="*/ 0 h 173"/>
                  <a:gd name="T14" fmla="*/ 36796 w 173"/>
                  <a:gd name="T15" fmla="*/ 0 h 173"/>
                  <a:gd name="T16" fmla="*/ 74457 w 173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4"/>
                      <a:pt x="133" y="172"/>
                      <a:pt x="85" y="172"/>
                    </a:cubicBezTo>
                    <a:cubicBezTo>
                      <a:pt x="38" y="172"/>
                      <a:pt x="0" y="134"/>
                      <a:pt x="0" y="85"/>
                    </a:cubicBezTo>
                    <a:cubicBezTo>
                      <a:pt x="0" y="38"/>
                      <a:pt x="38" y="0"/>
                      <a:pt x="85" y="0"/>
                    </a:cubicBezTo>
                    <a:cubicBezTo>
                      <a:pt x="133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2" name="Freeform 70">
                <a:extLst>
                  <a:ext uri="{FF2B5EF4-FFF2-40B4-BE49-F238E27FC236}">
                    <a16:creationId xmlns:a16="http://schemas.microsoft.com/office/drawing/2014/main" xmlns="" id="{06CB3239-7341-3145-B3AC-E5EF15B6D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76824" y="2943196"/>
                <a:ext cx="59137" cy="59167"/>
              </a:xfrm>
              <a:custGeom>
                <a:avLst/>
                <a:gdLst>
                  <a:gd name="T0" fmla="*/ 74456 w 173"/>
                  <a:gd name="T1" fmla="*/ 37015 h 174"/>
                  <a:gd name="T2" fmla="*/ 74456 w 173"/>
                  <a:gd name="T3" fmla="*/ 3701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015 h 174"/>
                  <a:gd name="T10" fmla="*/ 0 w 173"/>
                  <a:gd name="T11" fmla="*/ 3701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3" name="Freeform 71">
                <a:extLst>
                  <a:ext uri="{FF2B5EF4-FFF2-40B4-BE49-F238E27FC236}">
                    <a16:creationId xmlns:a16="http://schemas.microsoft.com/office/drawing/2014/main" xmlns="" id="{944EE717-9F63-5C40-9EC2-2C1A14B14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445300" y="2146718"/>
                <a:ext cx="59138" cy="59166"/>
              </a:xfrm>
              <a:custGeom>
                <a:avLst/>
                <a:gdLst>
                  <a:gd name="T0" fmla="*/ 74457 w 173"/>
                  <a:gd name="T1" fmla="*/ 36795 h 173"/>
                  <a:gd name="T2" fmla="*/ 74457 w 173"/>
                  <a:gd name="T3" fmla="*/ 36795 h 173"/>
                  <a:gd name="T4" fmla="*/ 36796 w 173"/>
                  <a:gd name="T5" fmla="*/ 74456 h 173"/>
                  <a:gd name="T6" fmla="*/ 36796 w 173"/>
                  <a:gd name="T7" fmla="*/ 74456 h 173"/>
                  <a:gd name="T8" fmla="*/ 0 w 173"/>
                  <a:gd name="T9" fmla="*/ 36795 h 173"/>
                  <a:gd name="T10" fmla="*/ 0 w 173"/>
                  <a:gd name="T11" fmla="*/ 36795 h 173"/>
                  <a:gd name="T12" fmla="*/ 36796 w 173"/>
                  <a:gd name="T13" fmla="*/ 0 h 173"/>
                  <a:gd name="T14" fmla="*/ 36796 w 173"/>
                  <a:gd name="T15" fmla="*/ 0 h 173"/>
                  <a:gd name="T16" fmla="*/ 74457 w 173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4"/>
                      <a:pt x="133" y="172"/>
                      <a:pt x="85" y="172"/>
                    </a:cubicBezTo>
                    <a:cubicBezTo>
                      <a:pt x="38" y="172"/>
                      <a:pt x="0" y="134"/>
                      <a:pt x="0" y="85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4" name="Freeform 72">
                <a:extLst>
                  <a:ext uri="{FF2B5EF4-FFF2-40B4-BE49-F238E27FC236}">
                    <a16:creationId xmlns:a16="http://schemas.microsoft.com/office/drawing/2014/main" xmlns="" id="{62F8DA1F-481F-DB43-A672-7CF1E469D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931554" y="3104009"/>
                <a:ext cx="59138" cy="59167"/>
              </a:xfrm>
              <a:custGeom>
                <a:avLst/>
                <a:gdLst>
                  <a:gd name="T0" fmla="*/ 74460 w 174"/>
                  <a:gd name="T1" fmla="*/ 36796 h 173"/>
                  <a:gd name="T2" fmla="*/ 74460 w 174"/>
                  <a:gd name="T3" fmla="*/ 36796 h 173"/>
                  <a:gd name="T4" fmla="*/ 37445 w 174"/>
                  <a:gd name="T5" fmla="*/ 74457 h 173"/>
                  <a:gd name="T6" fmla="*/ 37445 w 174"/>
                  <a:gd name="T7" fmla="*/ 74457 h 173"/>
                  <a:gd name="T8" fmla="*/ 0 w 174"/>
                  <a:gd name="T9" fmla="*/ 36796 h 173"/>
                  <a:gd name="T10" fmla="*/ 0 w 174"/>
                  <a:gd name="T11" fmla="*/ 36796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60 w 174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5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5" name="Freeform 73">
                <a:extLst>
                  <a:ext uri="{FF2B5EF4-FFF2-40B4-BE49-F238E27FC236}">
                    <a16:creationId xmlns:a16="http://schemas.microsoft.com/office/drawing/2014/main" xmlns="" id="{1936CC5F-4054-0445-BADC-5BB50F5EC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70341" y="3830702"/>
                <a:ext cx="59138" cy="60684"/>
              </a:xfrm>
              <a:custGeom>
                <a:avLst/>
                <a:gdLst>
                  <a:gd name="T0" fmla="*/ 74457 w 173"/>
                  <a:gd name="T1" fmla="*/ 38186 h 175"/>
                  <a:gd name="T2" fmla="*/ 74457 w 173"/>
                  <a:gd name="T3" fmla="*/ 38186 h 175"/>
                  <a:gd name="T4" fmla="*/ 37229 w 173"/>
                  <a:gd name="T5" fmla="*/ 76371 h 175"/>
                  <a:gd name="T6" fmla="*/ 37229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229 w 173"/>
                  <a:gd name="T13" fmla="*/ 0 h 175"/>
                  <a:gd name="T14" fmla="*/ 37229 w 173"/>
                  <a:gd name="T15" fmla="*/ 0 h 175"/>
                  <a:gd name="T16" fmla="*/ 74457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4"/>
                      <a:pt x="86" y="174"/>
                    </a:cubicBezTo>
                    <a:cubicBezTo>
                      <a:pt x="39" y="174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6" name="Freeform 74">
                <a:extLst>
                  <a:ext uri="{FF2B5EF4-FFF2-40B4-BE49-F238E27FC236}">
                    <a16:creationId xmlns:a16="http://schemas.microsoft.com/office/drawing/2014/main" xmlns="" id="{41984789-08FD-1E48-831A-8FAE76EEE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831475" y="2539647"/>
                <a:ext cx="36393" cy="36410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7" name="Freeform 75">
                <a:extLst>
                  <a:ext uri="{FF2B5EF4-FFF2-40B4-BE49-F238E27FC236}">
                    <a16:creationId xmlns:a16="http://schemas.microsoft.com/office/drawing/2014/main" xmlns="" id="{FB96BC64-566A-3049-89DC-6B30A4657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814795" y="3327024"/>
                <a:ext cx="36393" cy="36410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3"/>
                      <a:pt x="82" y="105"/>
                      <a:pt x="52" y="105"/>
                    </a:cubicBezTo>
                    <a:cubicBezTo>
                      <a:pt x="24" y="105"/>
                      <a:pt x="0" y="83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8" name="Freeform 76">
                <a:extLst>
                  <a:ext uri="{FF2B5EF4-FFF2-40B4-BE49-F238E27FC236}">
                    <a16:creationId xmlns:a16="http://schemas.microsoft.com/office/drawing/2014/main" xmlns="" id="{84AEF272-7953-C44A-AD09-9AB4B33C6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52146" y="3085804"/>
                <a:ext cx="36393" cy="36410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1" y="104"/>
                      <a:pt x="52" y="104"/>
                    </a:cubicBezTo>
                    <a:cubicBezTo>
                      <a:pt x="23" y="104"/>
                      <a:pt x="0" y="8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9" name="Freeform 77">
                <a:extLst>
                  <a:ext uri="{FF2B5EF4-FFF2-40B4-BE49-F238E27FC236}">
                    <a16:creationId xmlns:a16="http://schemas.microsoft.com/office/drawing/2014/main" xmlns="" id="{4DDCB349-4C2F-A04E-950E-4367F4D04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34764" y="2880996"/>
                <a:ext cx="36393" cy="36410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0" name="Freeform 78">
                <a:extLst>
                  <a:ext uri="{FF2B5EF4-FFF2-40B4-BE49-F238E27FC236}">
                    <a16:creationId xmlns:a16="http://schemas.microsoft.com/office/drawing/2014/main" xmlns="" id="{04A3B78E-ED07-3649-97D0-84015F15B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7190" y="2348492"/>
                <a:ext cx="36393" cy="36410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1" name="Freeform 79">
                <a:extLst>
                  <a:ext uri="{FF2B5EF4-FFF2-40B4-BE49-F238E27FC236}">
                    <a16:creationId xmlns:a16="http://schemas.microsoft.com/office/drawing/2014/main" xmlns="" id="{DFC08AFF-BB30-8945-9A0E-D6498604E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386161" y="3290613"/>
                <a:ext cx="36393" cy="36410"/>
              </a:xfrm>
              <a:custGeom>
                <a:avLst/>
                <a:gdLst>
                  <a:gd name="T0" fmla="*/ 45651 w 106"/>
                  <a:gd name="T1" fmla="*/ 22828 h 107"/>
                  <a:gd name="T2" fmla="*/ 45651 w 106"/>
                  <a:gd name="T3" fmla="*/ 22828 h 107"/>
                  <a:gd name="T4" fmla="*/ 22608 w 106"/>
                  <a:gd name="T5" fmla="*/ 45655 h 107"/>
                  <a:gd name="T6" fmla="*/ 22608 w 106"/>
                  <a:gd name="T7" fmla="*/ 45655 h 107"/>
                  <a:gd name="T8" fmla="*/ 0 w 106"/>
                  <a:gd name="T9" fmla="*/ 22828 h 107"/>
                  <a:gd name="T10" fmla="*/ 0 w 106"/>
                  <a:gd name="T11" fmla="*/ 22828 h 107"/>
                  <a:gd name="T12" fmla="*/ 22608 w 106"/>
                  <a:gd name="T13" fmla="*/ 0 h 107"/>
                  <a:gd name="T14" fmla="*/ 22608 w 106"/>
                  <a:gd name="T15" fmla="*/ 0 h 107"/>
                  <a:gd name="T16" fmla="*/ 45651 w 106"/>
                  <a:gd name="T17" fmla="*/ 2282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2"/>
                      <a:pt x="81" y="106"/>
                      <a:pt x="52" y="106"/>
                    </a:cubicBezTo>
                    <a:cubicBezTo>
                      <a:pt x="23" y="106"/>
                      <a:pt x="0" y="82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2" name="Freeform 80">
                <a:extLst>
                  <a:ext uri="{FF2B5EF4-FFF2-40B4-BE49-F238E27FC236}">
                    <a16:creationId xmlns:a16="http://schemas.microsoft.com/office/drawing/2014/main" xmlns="" id="{1F1C7457-F920-5D42-A1C4-545B25D74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55338" y="3612239"/>
                <a:ext cx="36393" cy="36410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3" name="Freeform 81">
                <a:extLst>
                  <a:ext uri="{FF2B5EF4-FFF2-40B4-BE49-F238E27FC236}">
                    <a16:creationId xmlns:a16="http://schemas.microsoft.com/office/drawing/2014/main" xmlns="" id="{09228C9B-7033-D547-8455-9A8466CC1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52961" y="3873181"/>
                <a:ext cx="36393" cy="36410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4" name="Freeform 82">
                <a:extLst>
                  <a:ext uri="{FF2B5EF4-FFF2-40B4-BE49-F238E27FC236}">
                    <a16:creationId xmlns:a16="http://schemas.microsoft.com/office/drawing/2014/main" xmlns="" id="{33EA5469-011C-F944-8037-D3F9C9AC0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17509" y="2688323"/>
                <a:ext cx="36393" cy="36410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5" name="Freeform 83">
                <a:extLst>
                  <a:ext uri="{FF2B5EF4-FFF2-40B4-BE49-F238E27FC236}">
                    <a16:creationId xmlns:a16="http://schemas.microsoft.com/office/drawing/2014/main" xmlns="" id="{1A5AD939-F60F-7C4A-96D8-B5C254823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386161" y="2384902"/>
                <a:ext cx="36393" cy="36410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5" y="22"/>
                      <a:pt x="105" y="52"/>
                    </a:cubicBezTo>
                  </a:path>
                </a:pathLst>
              </a:custGeom>
              <a:solidFill>
                <a:srgbClr val="EA662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6" name="Freeform 84">
                <a:extLst>
                  <a:ext uri="{FF2B5EF4-FFF2-40B4-BE49-F238E27FC236}">
                    <a16:creationId xmlns:a16="http://schemas.microsoft.com/office/drawing/2014/main" xmlns="" id="{F1433B69-0BC3-3245-A8F7-D44094062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9648" y="4012754"/>
                <a:ext cx="36393" cy="36410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5" y="24"/>
                      <a:pt x="105" y="52"/>
                    </a:cubicBezTo>
                  </a:path>
                </a:pathLst>
              </a:custGeom>
              <a:solidFill>
                <a:srgbClr val="EA662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7" name="Freeform 85">
                <a:extLst>
                  <a:ext uri="{FF2B5EF4-FFF2-40B4-BE49-F238E27FC236}">
                    <a16:creationId xmlns:a16="http://schemas.microsoft.com/office/drawing/2014/main" xmlns="" id="{333D8EC3-81DF-1549-8515-87A25EAB3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28282" y="3713884"/>
                <a:ext cx="36393" cy="36410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3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8" name="Freeform 86">
                <a:extLst>
                  <a:ext uri="{FF2B5EF4-FFF2-40B4-BE49-F238E27FC236}">
                    <a16:creationId xmlns:a16="http://schemas.microsoft.com/office/drawing/2014/main" xmlns="" id="{D0DB6432-DA04-C042-9D37-556B322CD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534764" y="3850424"/>
                <a:ext cx="424580" cy="206326"/>
              </a:xfrm>
              <a:custGeom>
                <a:avLst/>
                <a:gdLst>
                  <a:gd name="T0" fmla="*/ 406733 w 1236"/>
                  <a:gd name="T1" fmla="*/ 260719 h 601"/>
                  <a:gd name="T2" fmla="*/ 130067 w 1236"/>
                  <a:gd name="T3" fmla="*/ 260719 h 601"/>
                  <a:gd name="T4" fmla="*/ 130067 w 1236"/>
                  <a:gd name="T5" fmla="*/ 260719 h 601"/>
                  <a:gd name="T6" fmla="*/ 0 w 1236"/>
                  <a:gd name="T7" fmla="*/ 130360 h 601"/>
                  <a:gd name="T8" fmla="*/ 0 w 1236"/>
                  <a:gd name="T9" fmla="*/ 130360 h 601"/>
                  <a:gd name="T10" fmla="*/ 130067 w 1236"/>
                  <a:gd name="T11" fmla="*/ 0 h 601"/>
                  <a:gd name="T12" fmla="*/ 406733 w 1236"/>
                  <a:gd name="T13" fmla="*/ 0 h 601"/>
                  <a:gd name="T14" fmla="*/ 406733 w 1236"/>
                  <a:gd name="T15" fmla="*/ 0 h 601"/>
                  <a:gd name="T16" fmla="*/ 537235 w 1236"/>
                  <a:gd name="T17" fmla="*/ 130360 h 601"/>
                  <a:gd name="T18" fmla="*/ 537235 w 1236"/>
                  <a:gd name="T19" fmla="*/ 130360 h 601"/>
                  <a:gd name="T20" fmla="*/ 406733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5" y="600"/>
                    </a:moveTo>
                    <a:lnTo>
                      <a:pt x="299" y="600"/>
                    </a:lnTo>
                    <a:cubicBezTo>
                      <a:pt x="135" y="600"/>
                      <a:pt x="0" y="466"/>
                      <a:pt x="0" y="300"/>
                    </a:cubicBezTo>
                    <a:cubicBezTo>
                      <a:pt x="0" y="135"/>
                      <a:pt x="135" y="0"/>
                      <a:pt x="299" y="0"/>
                    </a:cubicBezTo>
                    <a:lnTo>
                      <a:pt x="935" y="0"/>
                    </a:lnTo>
                    <a:cubicBezTo>
                      <a:pt x="1101" y="0"/>
                      <a:pt x="1235" y="135"/>
                      <a:pt x="1235" y="300"/>
                    </a:cubicBezTo>
                    <a:cubicBezTo>
                      <a:pt x="1235" y="466"/>
                      <a:pt x="1101" y="600"/>
                      <a:pt x="935" y="60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9" name="Freeform 87">
                <a:extLst>
                  <a:ext uri="{FF2B5EF4-FFF2-40B4-BE49-F238E27FC236}">
                    <a16:creationId xmlns:a16="http://schemas.microsoft.com/office/drawing/2014/main" xmlns="" id="{F4C8EC1B-02A3-664D-BD76-586781CE4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09847" y="3349780"/>
                <a:ext cx="424580" cy="206326"/>
              </a:xfrm>
              <a:custGeom>
                <a:avLst/>
                <a:gdLst>
                  <a:gd name="T0" fmla="*/ 407168 w 1236"/>
                  <a:gd name="T1" fmla="*/ 260719 h 601"/>
                  <a:gd name="T2" fmla="*/ 130502 w 1236"/>
                  <a:gd name="T3" fmla="*/ 260719 h 601"/>
                  <a:gd name="T4" fmla="*/ 130502 w 1236"/>
                  <a:gd name="T5" fmla="*/ 260719 h 601"/>
                  <a:gd name="T6" fmla="*/ 0 w 1236"/>
                  <a:gd name="T7" fmla="*/ 130360 h 601"/>
                  <a:gd name="T8" fmla="*/ 0 w 1236"/>
                  <a:gd name="T9" fmla="*/ 130360 h 601"/>
                  <a:gd name="T10" fmla="*/ 130502 w 1236"/>
                  <a:gd name="T11" fmla="*/ 0 h 601"/>
                  <a:gd name="T12" fmla="*/ 407168 w 1236"/>
                  <a:gd name="T13" fmla="*/ 0 h 601"/>
                  <a:gd name="T14" fmla="*/ 407168 w 1236"/>
                  <a:gd name="T15" fmla="*/ 0 h 601"/>
                  <a:gd name="T16" fmla="*/ 537235 w 1236"/>
                  <a:gd name="T17" fmla="*/ 130360 h 601"/>
                  <a:gd name="T18" fmla="*/ 537235 w 1236"/>
                  <a:gd name="T19" fmla="*/ 130360 h 601"/>
                  <a:gd name="T20" fmla="*/ 407168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6" y="600"/>
                    </a:moveTo>
                    <a:lnTo>
                      <a:pt x="300" y="600"/>
                    </a:lnTo>
                    <a:cubicBezTo>
                      <a:pt x="134" y="600"/>
                      <a:pt x="0" y="466"/>
                      <a:pt x="0" y="300"/>
                    </a:cubicBezTo>
                    <a:cubicBezTo>
                      <a:pt x="0" y="135"/>
                      <a:pt x="134" y="0"/>
                      <a:pt x="300" y="0"/>
                    </a:cubicBezTo>
                    <a:lnTo>
                      <a:pt x="936" y="0"/>
                    </a:lnTo>
                    <a:cubicBezTo>
                      <a:pt x="1101" y="0"/>
                      <a:pt x="1235" y="135"/>
                      <a:pt x="1235" y="300"/>
                    </a:cubicBezTo>
                    <a:cubicBezTo>
                      <a:pt x="1235" y="466"/>
                      <a:pt x="1101" y="600"/>
                      <a:pt x="936" y="60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0" name="Freeform 88">
                <a:extLst>
                  <a:ext uri="{FF2B5EF4-FFF2-40B4-BE49-F238E27FC236}">
                    <a16:creationId xmlns:a16="http://schemas.microsoft.com/office/drawing/2014/main" xmlns="" id="{A70D445B-92FD-0849-9359-998443987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37381" y="2692875"/>
                <a:ext cx="424580" cy="206326"/>
              </a:xfrm>
              <a:custGeom>
                <a:avLst/>
                <a:gdLst>
                  <a:gd name="T0" fmla="*/ 406733 w 1236"/>
                  <a:gd name="T1" fmla="*/ 260719 h 601"/>
                  <a:gd name="T2" fmla="*/ 130067 w 1236"/>
                  <a:gd name="T3" fmla="*/ 260719 h 601"/>
                  <a:gd name="T4" fmla="*/ 130067 w 1236"/>
                  <a:gd name="T5" fmla="*/ 260719 h 601"/>
                  <a:gd name="T6" fmla="*/ 0 w 1236"/>
                  <a:gd name="T7" fmla="*/ 129925 h 601"/>
                  <a:gd name="T8" fmla="*/ 0 w 1236"/>
                  <a:gd name="T9" fmla="*/ 129925 h 601"/>
                  <a:gd name="T10" fmla="*/ 130067 w 1236"/>
                  <a:gd name="T11" fmla="*/ 0 h 601"/>
                  <a:gd name="T12" fmla="*/ 406733 w 1236"/>
                  <a:gd name="T13" fmla="*/ 0 h 601"/>
                  <a:gd name="T14" fmla="*/ 406733 w 1236"/>
                  <a:gd name="T15" fmla="*/ 0 h 601"/>
                  <a:gd name="T16" fmla="*/ 537235 w 1236"/>
                  <a:gd name="T17" fmla="*/ 129925 h 601"/>
                  <a:gd name="T18" fmla="*/ 537235 w 1236"/>
                  <a:gd name="T19" fmla="*/ 129925 h 601"/>
                  <a:gd name="T20" fmla="*/ 406733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299"/>
                    </a:cubicBezTo>
                    <a:cubicBezTo>
                      <a:pt x="0" y="133"/>
                      <a:pt x="134" y="0"/>
                      <a:pt x="299" y="0"/>
                    </a:cubicBezTo>
                    <a:lnTo>
                      <a:pt x="935" y="0"/>
                    </a:lnTo>
                    <a:cubicBezTo>
                      <a:pt x="1101" y="0"/>
                      <a:pt x="1235" y="133"/>
                      <a:pt x="1235" y="299"/>
                    </a:cubicBezTo>
                    <a:cubicBezTo>
                      <a:pt x="1235" y="465"/>
                      <a:pt x="1101" y="600"/>
                      <a:pt x="935" y="60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1" name="Freeform 89">
                <a:extLst>
                  <a:ext uri="{FF2B5EF4-FFF2-40B4-BE49-F238E27FC236}">
                    <a16:creationId xmlns:a16="http://schemas.microsoft.com/office/drawing/2014/main" xmlns="" id="{3ACE3AFE-E7A6-4D40-AF1C-3974B7F79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258787" y="2442552"/>
                <a:ext cx="424580" cy="206326"/>
              </a:xfrm>
              <a:custGeom>
                <a:avLst/>
                <a:gdLst>
                  <a:gd name="T0" fmla="*/ 406298 w 1236"/>
                  <a:gd name="T1" fmla="*/ 260719 h 601"/>
                  <a:gd name="T2" fmla="*/ 130502 w 1236"/>
                  <a:gd name="T3" fmla="*/ 260719 h 601"/>
                  <a:gd name="T4" fmla="*/ 130502 w 1236"/>
                  <a:gd name="T5" fmla="*/ 260719 h 601"/>
                  <a:gd name="T6" fmla="*/ 0 w 1236"/>
                  <a:gd name="T7" fmla="*/ 130360 h 601"/>
                  <a:gd name="T8" fmla="*/ 0 w 1236"/>
                  <a:gd name="T9" fmla="*/ 130360 h 601"/>
                  <a:gd name="T10" fmla="*/ 130502 w 1236"/>
                  <a:gd name="T11" fmla="*/ 0 h 601"/>
                  <a:gd name="T12" fmla="*/ 406298 w 1236"/>
                  <a:gd name="T13" fmla="*/ 0 h 601"/>
                  <a:gd name="T14" fmla="*/ 406298 w 1236"/>
                  <a:gd name="T15" fmla="*/ 0 h 601"/>
                  <a:gd name="T16" fmla="*/ 537235 w 1236"/>
                  <a:gd name="T17" fmla="*/ 130360 h 601"/>
                  <a:gd name="T18" fmla="*/ 537235 w 1236"/>
                  <a:gd name="T19" fmla="*/ 130360 h 601"/>
                  <a:gd name="T20" fmla="*/ 406298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4" y="600"/>
                    </a:moveTo>
                    <a:lnTo>
                      <a:pt x="300" y="600"/>
                    </a:lnTo>
                    <a:cubicBezTo>
                      <a:pt x="134" y="600"/>
                      <a:pt x="0" y="466"/>
                      <a:pt x="0" y="300"/>
                    </a:cubicBezTo>
                    <a:cubicBezTo>
                      <a:pt x="0" y="134"/>
                      <a:pt x="134" y="0"/>
                      <a:pt x="300" y="0"/>
                    </a:cubicBezTo>
                    <a:lnTo>
                      <a:pt x="934" y="0"/>
                    </a:lnTo>
                    <a:cubicBezTo>
                      <a:pt x="1100" y="0"/>
                      <a:pt x="1235" y="134"/>
                      <a:pt x="1235" y="300"/>
                    </a:cubicBezTo>
                    <a:cubicBezTo>
                      <a:pt x="1235" y="466"/>
                      <a:pt x="1100" y="600"/>
                      <a:pt x="934" y="60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2" name="Freeform 90">
                <a:extLst>
                  <a:ext uri="{FF2B5EF4-FFF2-40B4-BE49-F238E27FC236}">
                    <a16:creationId xmlns:a16="http://schemas.microsoft.com/office/drawing/2014/main" xmlns="" id="{0ED6B53F-1685-A54F-859A-9D6283B7C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-431652" y="2236226"/>
                <a:ext cx="424580" cy="206326"/>
              </a:xfrm>
              <a:custGeom>
                <a:avLst/>
                <a:gdLst>
                  <a:gd name="T0" fmla="*/ 407168 w 1236"/>
                  <a:gd name="T1" fmla="*/ 260719 h 600"/>
                  <a:gd name="T2" fmla="*/ 130502 w 1236"/>
                  <a:gd name="T3" fmla="*/ 260719 h 600"/>
                  <a:gd name="T4" fmla="*/ 130502 w 1236"/>
                  <a:gd name="T5" fmla="*/ 260719 h 600"/>
                  <a:gd name="T6" fmla="*/ 0 w 1236"/>
                  <a:gd name="T7" fmla="*/ 130577 h 600"/>
                  <a:gd name="T8" fmla="*/ 0 w 1236"/>
                  <a:gd name="T9" fmla="*/ 130577 h 600"/>
                  <a:gd name="T10" fmla="*/ 130502 w 1236"/>
                  <a:gd name="T11" fmla="*/ 0 h 600"/>
                  <a:gd name="T12" fmla="*/ 407168 w 1236"/>
                  <a:gd name="T13" fmla="*/ 0 h 600"/>
                  <a:gd name="T14" fmla="*/ 407168 w 1236"/>
                  <a:gd name="T15" fmla="*/ 0 h 600"/>
                  <a:gd name="T16" fmla="*/ 537235 w 1236"/>
                  <a:gd name="T17" fmla="*/ 130577 h 600"/>
                  <a:gd name="T18" fmla="*/ 537235 w 1236"/>
                  <a:gd name="T19" fmla="*/ 130577 h 600"/>
                  <a:gd name="T20" fmla="*/ 407168 w 1236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0">
                    <a:moveTo>
                      <a:pt x="936" y="599"/>
                    </a:moveTo>
                    <a:lnTo>
                      <a:pt x="300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4"/>
                      <a:pt x="135" y="0"/>
                      <a:pt x="300" y="0"/>
                    </a:cubicBezTo>
                    <a:lnTo>
                      <a:pt x="936" y="0"/>
                    </a:lnTo>
                    <a:cubicBezTo>
                      <a:pt x="1102" y="0"/>
                      <a:pt x="1235" y="134"/>
                      <a:pt x="1235" y="300"/>
                    </a:cubicBezTo>
                    <a:cubicBezTo>
                      <a:pt x="1235" y="465"/>
                      <a:pt x="1102" y="599"/>
                      <a:pt x="936" y="59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3" name="Freeform 91">
                <a:extLst>
                  <a:ext uri="{FF2B5EF4-FFF2-40B4-BE49-F238E27FC236}">
                    <a16:creationId xmlns:a16="http://schemas.microsoft.com/office/drawing/2014/main" xmlns="" id="{B366A08D-AB1E-9243-849F-89549D2DA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88560" y="5010116"/>
                <a:ext cx="298800" cy="230576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4" name="Freeform 92">
                <a:extLst>
                  <a:ext uri="{FF2B5EF4-FFF2-40B4-BE49-F238E27FC236}">
                    <a16:creationId xmlns:a16="http://schemas.microsoft.com/office/drawing/2014/main" xmlns="" id="{C00ED3F1-7634-1D48-B1A8-01DAB0DD9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82493" y="3917914"/>
                <a:ext cx="1803417" cy="1536669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5" name="Freeform 93">
                <a:extLst>
                  <a:ext uri="{FF2B5EF4-FFF2-40B4-BE49-F238E27FC236}">
                    <a16:creationId xmlns:a16="http://schemas.microsoft.com/office/drawing/2014/main" xmlns="" id="{8E97B748-F389-3A4A-BE36-283B4D89D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948" y="4072642"/>
                <a:ext cx="60670" cy="60678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6" name="Freeform 94">
                <a:extLst>
                  <a:ext uri="{FF2B5EF4-FFF2-40B4-BE49-F238E27FC236}">
                    <a16:creationId xmlns:a16="http://schemas.microsoft.com/office/drawing/2014/main" xmlns="" id="{E0F38D15-C0FD-3846-8B0B-06A2C781E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564" y="4873591"/>
                <a:ext cx="59153" cy="60678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7" name="Freeform 95">
                <a:extLst>
                  <a:ext uri="{FF2B5EF4-FFF2-40B4-BE49-F238E27FC236}">
                    <a16:creationId xmlns:a16="http://schemas.microsoft.com/office/drawing/2014/main" xmlns="" id="{3F68EC5E-6D50-EF41-BC97-CE33A3BC6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076" y="4298667"/>
                <a:ext cx="59153" cy="59161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8" name="Freeform 96">
                <a:extLst>
                  <a:ext uri="{FF2B5EF4-FFF2-40B4-BE49-F238E27FC236}">
                    <a16:creationId xmlns:a16="http://schemas.microsoft.com/office/drawing/2014/main" xmlns="" id="{CE606591-78E9-044F-AF96-A62F382A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93" y="3839032"/>
                <a:ext cx="60670" cy="59160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329" name="Freeform 97">
                <a:extLst>
                  <a:ext uri="{FF2B5EF4-FFF2-40B4-BE49-F238E27FC236}">
                    <a16:creationId xmlns:a16="http://schemas.microsoft.com/office/drawing/2014/main" xmlns="" id="{DF871390-4F6B-A448-AA8B-761F0A5EE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86937" y="5395421"/>
                <a:ext cx="59153" cy="59160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0" name="Freeform 98">
                <a:extLst>
                  <a:ext uri="{FF2B5EF4-FFF2-40B4-BE49-F238E27FC236}">
                    <a16:creationId xmlns:a16="http://schemas.microsoft.com/office/drawing/2014/main" xmlns="" id="{8785D267-0B9C-A747-B227-0CD2783E5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55" y="4735548"/>
                <a:ext cx="59153" cy="59161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1" name="Freeform 99">
                <a:extLst>
                  <a:ext uri="{FF2B5EF4-FFF2-40B4-BE49-F238E27FC236}">
                    <a16:creationId xmlns:a16="http://schemas.microsoft.com/office/drawing/2014/main" xmlns="" id="{F044C779-E0D5-CD4E-AE47-1102DBBEE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305" y="5474302"/>
                <a:ext cx="59153" cy="59160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2" name="Freeform 100">
                <a:extLst>
                  <a:ext uri="{FF2B5EF4-FFF2-40B4-BE49-F238E27FC236}">
                    <a16:creationId xmlns:a16="http://schemas.microsoft.com/office/drawing/2014/main" xmlns="" id="{DC2C6E9B-6DB3-AE42-9D7C-2257E7034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795" y="5125404"/>
                <a:ext cx="59153" cy="59160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3" name="Freeform 101">
                <a:extLst>
                  <a:ext uri="{FF2B5EF4-FFF2-40B4-BE49-F238E27FC236}">
                    <a16:creationId xmlns:a16="http://schemas.microsoft.com/office/drawing/2014/main" xmlns="" id="{442300D7-BE4D-3142-8EE5-1E86C70BA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369" y="4150006"/>
                <a:ext cx="36402" cy="36407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4" name="Freeform 102">
                <a:extLst>
                  <a:ext uri="{FF2B5EF4-FFF2-40B4-BE49-F238E27FC236}">
                    <a16:creationId xmlns:a16="http://schemas.microsoft.com/office/drawing/2014/main" xmlns="" id="{CE8790E1-D5B2-C745-BC58-DA610CF79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6602" y="4465531"/>
                <a:ext cx="36402" cy="36407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5" name="Freeform 103">
                <a:extLst>
                  <a:ext uri="{FF2B5EF4-FFF2-40B4-BE49-F238E27FC236}">
                    <a16:creationId xmlns:a16="http://schemas.microsoft.com/office/drawing/2014/main" xmlns="" id="{106D96B4-C774-E445-B809-B6E2B25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583" y="4747683"/>
                <a:ext cx="36402" cy="36407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6" name="Freeform 104">
                <a:extLst>
                  <a:ext uri="{FF2B5EF4-FFF2-40B4-BE49-F238E27FC236}">
                    <a16:creationId xmlns:a16="http://schemas.microsoft.com/office/drawing/2014/main" xmlns="" id="{9E62C4C1-149A-F945-B114-46206E534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16" y="5516777"/>
                <a:ext cx="36402" cy="36407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7" name="Freeform 105">
                <a:extLst>
                  <a:ext uri="{FF2B5EF4-FFF2-40B4-BE49-F238E27FC236}">
                    <a16:creationId xmlns:a16="http://schemas.microsoft.com/office/drawing/2014/main" xmlns="" id="{B8BF23B7-080A-684A-9A98-34E3707DC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340" y="5296819"/>
                <a:ext cx="36402" cy="36407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8" name="Freeform 106">
                <a:extLst>
                  <a:ext uri="{FF2B5EF4-FFF2-40B4-BE49-F238E27FC236}">
                    <a16:creationId xmlns:a16="http://schemas.microsoft.com/office/drawing/2014/main" xmlns="" id="{73FCEF32-05C5-7345-8BE6-522ECD9F3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33" y="3969489"/>
                <a:ext cx="36402" cy="36407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9" name="Freeform 107">
                <a:extLst>
                  <a:ext uri="{FF2B5EF4-FFF2-40B4-BE49-F238E27FC236}">
                    <a16:creationId xmlns:a16="http://schemas.microsoft.com/office/drawing/2014/main" xmlns="" id="{D874FDDB-EA74-3945-9339-C537AA27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4382" y="4383615"/>
                <a:ext cx="36402" cy="36407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0" name="Freeform 108">
                <a:extLst>
                  <a:ext uri="{FF2B5EF4-FFF2-40B4-BE49-F238E27FC236}">
                    <a16:creationId xmlns:a16="http://schemas.microsoft.com/office/drawing/2014/main" xmlns="" id="{3400121F-137F-924F-9A17-82639DE27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69" y="5043489"/>
                <a:ext cx="36402" cy="36407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1" name="Freeform 109">
                <a:extLst>
                  <a:ext uri="{FF2B5EF4-FFF2-40B4-BE49-F238E27FC236}">
                    <a16:creationId xmlns:a16="http://schemas.microsoft.com/office/drawing/2014/main" xmlns="" id="{E908FCBD-1F9E-B04A-99EA-B73E8D08B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6162" y="5498574"/>
                <a:ext cx="36402" cy="36407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2" name="Freeform 110">
                <a:extLst>
                  <a:ext uri="{FF2B5EF4-FFF2-40B4-BE49-F238E27FC236}">
                    <a16:creationId xmlns:a16="http://schemas.microsoft.com/office/drawing/2014/main" xmlns="" id="{CC93CCF9-7BFB-3441-8978-79BAF3957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45" y="4447328"/>
                <a:ext cx="36402" cy="36407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3" name="Freeform 111">
                <a:extLst>
                  <a:ext uri="{FF2B5EF4-FFF2-40B4-BE49-F238E27FC236}">
                    <a16:creationId xmlns:a16="http://schemas.microsoft.com/office/drawing/2014/main" xmlns="" id="{96952DE2-6B1E-0B4F-A65D-8E4472A06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20200" y="5061692"/>
                <a:ext cx="36402" cy="36407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4" name="Freeform 112">
                <a:extLst>
                  <a:ext uri="{FF2B5EF4-FFF2-40B4-BE49-F238E27FC236}">
                    <a16:creationId xmlns:a16="http://schemas.microsoft.com/office/drawing/2014/main" xmlns="" id="{F1DEABEC-5F15-EF4F-AAC4-1A2A1696F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3" y="4344175"/>
                <a:ext cx="579399" cy="206305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5" name="Freeform 113">
                <a:extLst>
                  <a:ext uri="{FF2B5EF4-FFF2-40B4-BE49-F238E27FC236}">
                    <a16:creationId xmlns:a16="http://schemas.microsoft.com/office/drawing/2014/main" xmlns="" id="{3288401B-6DEA-314C-98B0-1B0D6776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905" y="4873591"/>
                <a:ext cx="488394" cy="206305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6" name="Freeform 114">
                <a:extLst>
                  <a:ext uri="{FF2B5EF4-FFF2-40B4-BE49-F238E27FC236}">
                    <a16:creationId xmlns:a16="http://schemas.microsoft.com/office/drawing/2014/main" xmlns="" id="{44E92210-A18C-964A-848F-C1933F163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788" y="3795039"/>
                <a:ext cx="488394" cy="206305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7" name="Freeform 115">
                <a:extLst>
                  <a:ext uri="{FF2B5EF4-FFF2-40B4-BE49-F238E27FC236}">
                    <a16:creationId xmlns:a16="http://schemas.microsoft.com/office/drawing/2014/main" xmlns="" id="{52371C03-E357-FE41-8D5E-510791C1F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879" y="5351429"/>
                <a:ext cx="643102" cy="412610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xmlns="" id="{38B857CB-C5CA-E341-B684-E0D81C394591}"/>
                </a:ext>
              </a:extLst>
            </p:cNvPr>
            <p:cNvGrpSpPr/>
            <p:nvPr/>
          </p:nvGrpSpPr>
          <p:grpSpPr>
            <a:xfrm>
              <a:off x="9937054" y="-427768"/>
              <a:ext cx="3119241" cy="7745642"/>
              <a:chOff x="9937054" y="-427768"/>
              <a:chExt cx="3119241" cy="7745642"/>
            </a:xfrm>
          </p:grpSpPr>
          <p:sp>
            <p:nvSpPr>
              <p:cNvPr id="184" name="Freeform 1">
                <a:extLst>
                  <a:ext uri="{FF2B5EF4-FFF2-40B4-BE49-F238E27FC236}">
                    <a16:creationId xmlns:a16="http://schemas.microsoft.com/office/drawing/2014/main" xmlns="" id="{8D23CBB7-2463-FC48-BD1E-3D1140F9E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1803" y="2098058"/>
                <a:ext cx="2364702" cy="2151657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5" name="Freeform 2">
                <a:extLst>
                  <a:ext uri="{FF2B5EF4-FFF2-40B4-BE49-F238E27FC236}">
                    <a16:creationId xmlns:a16="http://schemas.microsoft.com/office/drawing/2014/main" xmlns="" id="{05CBA385-4B45-A64A-9CC7-12342A532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3524" y="3819795"/>
                <a:ext cx="452771" cy="429920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6" name="Freeform 3">
                <a:extLst>
                  <a:ext uri="{FF2B5EF4-FFF2-40B4-BE49-F238E27FC236}">
                    <a16:creationId xmlns:a16="http://schemas.microsoft.com/office/drawing/2014/main" xmlns="" id="{A3C16275-6AE0-6F4C-8145-71238B7BA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43783" y="2361358"/>
                <a:ext cx="80263" cy="80225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7" name="Freeform 4">
                <a:extLst>
                  <a:ext uri="{FF2B5EF4-FFF2-40B4-BE49-F238E27FC236}">
                    <a16:creationId xmlns:a16="http://schemas.microsoft.com/office/drawing/2014/main" xmlns="" id="{9F14E15B-92DD-2F48-86DC-74738BF53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7610" y="3383703"/>
                <a:ext cx="80263" cy="80223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8" name="Freeform 5">
                <a:extLst>
                  <a:ext uri="{FF2B5EF4-FFF2-40B4-BE49-F238E27FC236}">
                    <a16:creationId xmlns:a16="http://schemas.microsoft.com/office/drawing/2014/main" xmlns="" id="{00F4C102-7D31-A245-BCBC-F0C9F8AE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3524" y="3235597"/>
                <a:ext cx="80263" cy="80223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xmlns="" id="{B5B812BB-7D06-A847-96CA-55D2D1050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3839" y="3315820"/>
                <a:ext cx="49393" cy="49369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xmlns="" id="{8D3D540D-68DE-BE49-AFA5-19020C9A7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0486" y="2159768"/>
                <a:ext cx="49393" cy="49369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1" name="Freeform 8">
                <a:extLst>
                  <a:ext uri="{FF2B5EF4-FFF2-40B4-BE49-F238E27FC236}">
                    <a16:creationId xmlns:a16="http://schemas.microsoft.com/office/drawing/2014/main" xmlns="" id="{756CD243-6F35-9E48-9B2C-9288A4CFD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90486" y="3523581"/>
                <a:ext cx="49393" cy="49369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2" name="Freeform 9">
                <a:extLst>
                  <a:ext uri="{FF2B5EF4-FFF2-40B4-BE49-F238E27FC236}">
                    <a16:creationId xmlns:a16="http://schemas.microsoft.com/office/drawing/2014/main" xmlns="" id="{E376D834-AA65-F342-9132-4DE1529D2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0697" y="2667856"/>
                <a:ext cx="49393" cy="49369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3" name="Freeform 10">
                <a:extLst>
                  <a:ext uri="{FF2B5EF4-FFF2-40B4-BE49-F238E27FC236}">
                    <a16:creationId xmlns:a16="http://schemas.microsoft.com/office/drawing/2014/main" xmlns="" id="{B02AAD4C-ADD6-B54F-8DE1-2D336323C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9670" y="3110117"/>
                <a:ext cx="49393" cy="49369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4" name="Freeform 11">
                <a:extLst>
                  <a:ext uri="{FF2B5EF4-FFF2-40B4-BE49-F238E27FC236}">
                    <a16:creationId xmlns:a16="http://schemas.microsoft.com/office/drawing/2014/main" xmlns="" id="{3B4862D6-8925-B242-A9CA-B109CEA23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0356" y="3293194"/>
                <a:ext cx="49393" cy="49369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5" name="Freeform 12">
                <a:extLst>
                  <a:ext uri="{FF2B5EF4-FFF2-40B4-BE49-F238E27FC236}">
                    <a16:creationId xmlns:a16="http://schemas.microsoft.com/office/drawing/2014/main" xmlns="" id="{0BD916E8-AD9E-9E4E-AD46-071814EC3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2225" y="2735738"/>
                <a:ext cx="49393" cy="49369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6" name="Freeform 13">
                <a:extLst>
                  <a:ext uri="{FF2B5EF4-FFF2-40B4-BE49-F238E27FC236}">
                    <a16:creationId xmlns:a16="http://schemas.microsoft.com/office/drawing/2014/main" xmlns="" id="{44DB7AB0-66E8-BE4A-8BCF-D046E2EFC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1144" y="3885619"/>
                <a:ext cx="49393" cy="49369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7" name="Freeform 14">
                <a:extLst>
                  <a:ext uri="{FF2B5EF4-FFF2-40B4-BE49-F238E27FC236}">
                    <a16:creationId xmlns:a16="http://schemas.microsoft.com/office/drawing/2014/main" xmlns="" id="{9DDEB912-2A4C-064C-84CD-C85A81E5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2225" y="3276737"/>
                <a:ext cx="49393" cy="49369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8" name="Freeform 15">
                <a:extLst>
                  <a:ext uri="{FF2B5EF4-FFF2-40B4-BE49-F238E27FC236}">
                    <a16:creationId xmlns:a16="http://schemas.microsoft.com/office/drawing/2014/main" xmlns="" id="{A7FFE4D9-3173-5047-BACB-B966D9B91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6003" y="4457475"/>
                <a:ext cx="49393" cy="49369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9" name="Freeform 16">
                <a:extLst>
                  <a:ext uri="{FF2B5EF4-FFF2-40B4-BE49-F238E27FC236}">
                    <a16:creationId xmlns:a16="http://schemas.microsoft.com/office/drawing/2014/main" xmlns="" id="{C78FC87B-87AC-EB4F-A2AC-375065C0A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2649" y="4058410"/>
                <a:ext cx="49393" cy="49369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0" name="Freeform 17">
                <a:extLst>
                  <a:ext uri="{FF2B5EF4-FFF2-40B4-BE49-F238E27FC236}">
                    <a16:creationId xmlns:a16="http://schemas.microsoft.com/office/drawing/2014/main" xmlns="" id="{5F82F355-3CE6-E442-9825-C18DA9FF5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9275" y="4327880"/>
                <a:ext cx="80264" cy="82281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1" name="Freeform 18">
                <a:extLst>
                  <a:ext uri="{FF2B5EF4-FFF2-40B4-BE49-F238E27FC236}">
                    <a16:creationId xmlns:a16="http://schemas.microsoft.com/office/drawing/2014/main" xmlns="" id="{00A5FB0D-26B6-AB46-A469-369D70E6D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8771" y="4066638"/>
                <a:ext cx="80263" cy="80223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2" name="Freeform 19">
                <a:extLst>
                  <a:ext uri="{FF2B5EF4-FFF2-40B4-BE49-F238E27FC236}">
                    <a16:creationId xmlns:a16="http://schemas.microsoft.com/office/drawing/2014/main" xmlns="" id="{CC49D738-6DBC-C140-8239-7A1D8521E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9195" y="2731624"/>
                <a:ext cx="80263" cy="80225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3" name="Freeform 20">
                <a:extLst>
                  <a:ext uri="{FF2B5EF4-FFF2-40B4-BE49-F238E27FC236}">
                    <a16:creationId xmlns:a16="http://schemas.microsoft.com/office/drawing/2014/main" xmlns="" id="{4A74E7F2-9302-AC4B-B613-1E38480E1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72965" y="3965844"/>
                <a:ext cx="80264" cy="80225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4" name="Freeform 21">
                <a:extLst>
                  <a:ext uri="{FF2B5EF4-FFF2-40B4-BE49-F238E27FC236}">
                    <a16:creationId xmlns:a16="http://schemas.microsoft.com/office/drawing/2014/main" xmlns="" id="{1DE91C7C-7B56-4049-A9BE-D6692FC0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6793" y="2612316"/>
                <a:ext cx="80263" cy="82281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5" name="Freeform 22">
                <a:extLst>
                  <a:ext uri="{FF2B5EF4-FFF2-40B4-BE49-F238E27FC236}">
                    <a16:creationId xmlns:a16="http://schemas.microsoft.com/office/drawing/2014/main" xmlns="" id="{47A8471F-27E2-6146-823C-9D263CD8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8374" y="2803620"/>
                <a:ext cx="80263" cy="82281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6" name="Freeform 23">
                <a:extLst>
                  <a:ext uri="{FF2B5EF4-FFF2-40B4-BE49-F238E27FC236}">
                    <a16:creationId xmlns:a16="http://schemas.microsoft.com/office/drawing/2014/main" xmlns="" id="{52741DFF-C7D1-944E-ACAA-4B5FCA3F6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87214" y="2116571"/>
                <a:ext cx="1457100" cy="590368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07" name="Freeform 24">
                <a:extLst>
                  <a:ext uri="{FF2B5EF4-FFF2-40B4-BE49-F238E27FC236}">
                    <a16:creationId xmlns:a16="http://schemas.microsoft.com/office/drawing/2014/main" xmlns="" id="{2A8BA12B-D3D9-6948-863E-6AE49EBA6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4918" y="4035783"/>
                <a:ext cx="1374778" cy="590369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8" name="Freeform 40">
                <a:extLst>
                  <a:ext uri="{FF2B5EF4-FFF2-40B4-BE49-F238E27FC236}">
                    <a16:creationId xmlns:a16="http://schemas.microsoft.com/office/drawing/2014/main" xmlns="" id="{B3E2CCE4-FE1C-B845-AC77-5DEE017F2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6244" y="6165410"/>
                <a:ext cx="423963" cy="407479"/>
              </a:xfrm>
              <a:custGeom>
                <a:avLst/>
                <a:gdLst>
                  <a:gd name="T0" fmla="*/ 205176 w 910"/>
                  <a:gd name="T1" fmla="*/ 0 h 875"/>
                  <a:gd name="T2" fmla="*/ 189527 w 910"/>
                  <a:gd name="T3" fmla="*/ 0 h 875"/>
                  <a:gd name="T4" fmla="*/ 189527 w 910"/>
                  <a:gd name="T5" fmla="*/ 0 h 875"/>
                  <a:gd name="T6" fmla="*/ 0 w 910"/>
                  <a:gd name="T7" fmla="*/ 190322 h 875"/>
                  <a:gd name="T8" fmla="*/ 0 w 910"/>
                  <a:gd name="T9" fmla="*/ 190322 h 875"/>
                  <a:gd name="T10" fmla="*/ 0 w 910"/>
                  <a:gd name="T11" fmla="*/ 190322 h 875"/>
                  <a:gd name="T12" fmla="*/ 189527 w 910"/>
                  <a:gd name="T13" fmla="*/ 379775 h 875"/>
                  <a:gd name="T14" fmla="*/ 205176 w 910"/>
                  <a:gd name="T15" fmla="*/ 379775 h 875"/>
                  <a:gd name="T16" fmla="*/ 205176 w 910"/>
                  <a:gd name="T17" fmla="*/ 379775 h 875"/>
                  <a:gd name="T18" fmla="*/ 395137 w 910"/>
                  <a:gd name="T19" fmla="*/ 190322 h 875"/>
                  <a:gd name="T20" fmla="*/ 395137 w 910"/>
                  <a:gd name="T21" fmla="*/ 190322 h 875"/>
                  <a:gd name="T22" fmla="*/ 395137 w 910"/>
                  <a:gd name="T23" fmla="*/ 190322 h 875"/>
                  <a:gd name="T24" fmla="*/ 205176 w 910"/>
                  <a:gd name="T25" fmla="*/ 0 h 8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10" h="875">
                    <a:moveTo>
                      <a:pt x="472" y="0"/>
                    </a:moveTo>
                    <a:lnTo>
                      <a:pt x="436" y="0"/>
                    </a:lnTo>
                    <a:cubicBezTo>
                      <a:pt x="196" y="0"/>
                      <a:pt x="0" y="196"/>
                      <a:pt x="0" y="438"/>
                    </a:cubicBezTo>
                    <a:cubicBezTo>
                      <a:pt x="0" y="679"/>
                      <a:pt x="196" y="874"/>
                      <a:pt x="436" y="874"/>
                    </a:cubicBezTo>
                    <a:lnTo>
                      <a:pt x="472" y="874"/>
                    </a:lnTo>
                    <a:cubicBezTo>
                      <a:pt x="714" y="874"/>
                      <a:pt x="909" y="679"/>
                      <a:pt x="909" y="438"/>
                    </a:cubicBezTo>
                    <a:cubicBezTo>
                      <a:pt x="909" y="196"/>
                      <a:pt x="714" y="0"/>
                      <a:pt x="472" y="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9" name="Freeform 41">
                <a:extLst>
                  <a:ext uri="{FF2B5EF4-FFF2-40B4-BE49-F238E27FC236}">
                    <a16:creationId xmlns:a16="http://schemas.microsoft.com/office/drawing/2014/main" xmlns="" id="{0B056125-C835-1C45-AB3C-AE1A11924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46244" y="4549899"/>
                <a:ext cx="2836024" cy="2430467"/>
              </a:xfrm>
              <a:custGeom>
                <a:avLst/>
                <a:gdLst>
                  <a:gd name="T0" fmla="*/ 2170694 w 6078"/>
                  <a:gd name="T1" fmla="*/ 380582 h 5208"/>
                  <a:gd name="T2" fmla="*/ 2360946 w 6078"/>
                  <a:gd name="T3" fmla="*/ 190726 h 5208"/>
                  <a:gd name="T4" fmla="*/ 2360946 w 6078"/>
                  <a:gd name="T5" fmla="*/ 190726 h 5208"/>
                  <a:gd name="T6" fmla="*/ 1378343 w 6078"/>
                  <a:gd name="T7" fmla="*/ 0 h 5208"/>
                  <a:gd name="T8" fmla="*/ 1188527 w 6078"/>
                  <a:gd name="T9" fmla="*/ 190726 h 5208"/>
                  <a:gd name="T10" fmla="*/ 1188527 w 6078"/>
                  <a:gd name="T11" fmla="*/ 190726 h 5208"/>
                  <a:gd name="T12" fmla="*/ 848077 w 6078"/>
                  <a:gd name="T13" fmla="*/ 380582 h 5208"/>
                  <a:gd name="T14" fmla="*/ 657390 w 6078"/>
                  <a:gd name="T15" fmla="*/ 570873 h 5208"/>
                  <a:gd name="T16" fmla="*/ 657390 w 6078"/>
                  <a:gd name="T17" fmla="*/ 570873 h 5208"/>
                  <a:gd name="T18" fmla="*/ 189816 w 6078"/>
                  <a:gd name="T19" fmla="*/ 746359 h 5208"/>
                  <a:gd name="T20" fmla="*/ 0 w 6078"/>
                  <a:gd name="T21" fmla="*/ 936650 h 5208"/>
                  <a:gd name="T22" fmla="*/ 0 w 6078"/>
                  <a:gd name="T23" fmla="*/ 936650 h 5208"/>
                  <a:gd name="T24" fmla="*/ 1077511 w 6078"/>
                  <a:gd name="T25" fmla="*/ 1126505 h 5208"/>
                  <a:gd name="T26" fmla="*/ 1267327 w 6078"/>
                  <a:gd name="T27" fmla="*/ 1316796 h 5208"/>
                  <a:gd name="T28" fmla="*/ 1267327 w 6078"/>
                  <a:gd name="T29" fmla="*/ 1316796 h 5208"/>
                  <a:gd name="T30" fmla="*/ 720953 w 6078"/>
                  <a:gd name="T31" fmla="*/ 1506652 h 5208"/>
                  <a:gd name="T32" fmla="*/ 530701 w 6078"/>
                  <a:gd name="T33" fmla="*/ 1697378 h 5208"/>
                  <a:gd name="T34" fmla="*/ 530701 w 6078"/>
                  <a:gd name="T35" fmla="*/ 1697378 h 5208"/>
                  <a:gd name="T36" fmla="*/ 1227709 w 6078"/>
                  <a:gd name="T37" fmla="*/ 1887234 h 5208"/>
                  <a:gd name="T38" fmla="*/ 1037893 w 6078"/>
                  <a:gd name="T39" fmla="*/ 2077090 h 5208"/>
                  <a:gd name="T40" fmla="*/ 1037893 w 6078"/>
                  <a:gd name="T41" fmla="*/ 2077090 h 5208"/>
                  <a:gd name="T42" fmla="*/ 1639558 w 6078"/>
                  <a:gd name="T43" fmla="*/ 2267381 h 5208"/>
                  <a:gd name="T44" fmla="*/ 1829809 w 6078"/>
                  <a:gd name="T45" fmla="*/ 2077090 h 5208"/>
                  <a:gd name="T46" fmla="*/ 1829809 w 6078"/>
                  <a:gd name="T47" fmla="*/ 2077090 h 5208"/>
                  <a:gd name="T48" fmla="*/ 2273439 w 6078"/>
                  <a:gd name="T49" fmla="*/ 1887234 h 5208"/>
                  <a:gd name="T50" fmla="*/ 2463690 w 6078"/>
                  <a:gd name="T51" fmla="*/ 1697378 h 5208"/>
                  <a:gd name="T52" fmla="*/ 2463690 w 6078"/>
                  <a:gd name="T53" fmla="*/ 1697378 h 5208"/>
                  <a:gd name="T54" fmla="*/ 1861590 w 6078"/>
                  <a:gd name="T55" fmla="*/ 1506652 h 5208"/>
                  <a:gd name="T56" fmla="*/ 2051842 w 6078"/>
                  <a:gd name="T57" fmla="*/ 1316796 h 5208"/>
                  <a:gd name="T58" fmla="*/ 2051842 w 6078"/>
                  <a:gd name="T59" fmla="*/ 1316796 h 5208"/>
                  <a:gd name="T60" fmla="*/ 1687447 w 6078"/>
                  <a:gd name="T61" fmla="*/ 1126505 h 5208"/>
                  <a:gd name="T62" fmla="*/ 1701378 w 6078"/>
                  <a:gd name="T63" fmla="*/ 1126070 h 5208"/>
                  <a:gd name="T64" fmla="*/ 1524623 w 6078"/>
                  <a:gd name="T65" fmla="*/ 936650 h 5208"/>
                  <a:gd name="T66" fmla="*/ 1524623 w 6078"/>
                  <a:gd name="T67" fmla="*/ 936650 h 5208"/>
                  <a:gd name="T68" fmla="*/ 2455854 w 6078"/>
                  <a:gd name="T69" fmla="*/ 760729 h 5208"/>
                  <a:gd name="T70" fmla="*/ 2645670 w 6078"/>
                  <a:gd name="T71" fmla="*/ 570873 h 5208"/>
                  <a:gd name="T72" fmla="*/ 2645670 w 6078"/>
                  <a:gd name="T73" fmla="*/ 570873 h 520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078" h="5208">
                    <a:moveTo>
                      <a:pt x="5641" y="874"/>
                    </a:moveTo>
                    <a:lnTo>
                      <a:pt x="4986" y="874"/>
                    </a:lnTo>
                    <a:cubicBezTo>
                      <a:pt x="5227" y="874"/>
                      <a:pt x="5423" y="679"/>
                      <a:pt x="5423" y="438"/>
                    </a:cubicBezTo>
                    <a:cubicBezTo>
                      <a:pt x="5423" y="197"/>
                      <a:pt x="5227" y="0"/>
                      <a:pt x="4986" y="0"/>
                    </a:cubicBezTo>
                    <a:lnTo>
                      <a:pt x="3166" y="0"/>
                    </a:lnTo>
                    <a:cubicBezTo>
                      <a:pt x="2924" y="0"/>
                      <a:pt x="2730" y="197"/>
                      <a:pt x="2730" y="438"/>
                    </a:cubicBezTo>
                    <a:cubicBezTo>
                      <a:pt x="2730" y="679"/>
                      <a:pt x="2924" y="874"/>
                      <a:pt x="3166" y="874"/>
                    </a:cubicBezTo>
                    <a:lnTo>
                      <a:pt x="1948" y="874"/>
                    </a:lnTo>
                    <a:cubicBezTo>
                      <a:pt x="1706" y="874"/>
                      <a:pt x="1510" y="1069"/>
                      <a:pt x="1510" y="1311"/>
                    </a:cubicBezTo>
                    <a:cubicBezTo>
                      <a:pt x="1510" y="1492"/>
                      <a:pt x="1620" y="1647"/>
                      <a:pt x="1777" y="1714"/>
                    </a:cubicBezTo>
                    <a:lnTo>
                      <a:pt x="436" y="1714"/>
                    </a:lnTo>
                    <a:cubicBezTo>
                      <a:pt x="196" y="1714"/>
                      <a:pt x="0" y="1909"/>
                      <a:pt x="0" y="2151"/>
                    </a:cubicBezTo>
                    <a:cubicBezTo>
                      <a:pt x="0" y="2392"/>
                      <a:pt x="196" y="2587"/>
                      <a:pt x="436" y="2587"/>
                    </a:cubicBezTo>
                    <a:lnTo>
                      <a:pt x="2475" y="2587"/>
                    </a:lnTo>
                    <a:cubicBezTo>
                      <a:pt x="2716" y="2587"/>
                      <a:pt x="2911" y="2782"/>
                      <a:pt x="2911" y="3024"/>
                    </a:cubicBezTo>
                    <a:cubicBezTo>
                      <a:pt x="2911" y="3265"/>
                      <a:pt x="2716" y="3460"/>
                      <a:pt x="2475" y="3460"/>
                    </a:cubicBezTo>
                    <a:lnTo>
                      <a:pt x="1656" y="3460"/>
                    </a:lnTo>
                    <a:cubicBezTo>
                      <a:pt x="1414" y="3460"/>
                      <a:pt x="1219" y="3656"/>
                      <a:pt x="1219" y="3898"/>
                    </a:cubicBezTo>
                    <a:cubicBezTo>
                      <a:pt x="1219" y="4139"/>
                      <a:pt x="1414" y="4334"/>
                      <a:pt x="1656" y="4334"/>
                    </a:cubicBezTo>
                    <a:lnTo>
                      <a:pt x="2820" y="4334"/>
                    </a:lnTo>
                    <a:cubicBezTo>
                      <a:pt x="2579" y="4334"/>
                      <a:pt x="2384" y="4529"/>
                      <a:pt x="2384" y="4770"/>
                    </a:cubicBezTo>
                    <a:cubicBezTo>
                      <a:pt x="2384" y="5012"/>
                      <a:pt x="2579" y="5207"/>
                      <a:pt x="2820" y="5207"/>
                    </a:cubicBezTo>
                    <a:lnTo>
                      <a:pt x="3766" y="5207"/>
                    </a:lnTo>
                    <a:cubicBezTo>
                      <a:pt x="4008" y="5207"/>
                      <a:pt x="4203" y="5012"/>
                      <a:pt x="4203" y="4770"/>
                    </a:cubicBezTo>
                    <a:cubicBezTo>
                      <a:pt x="4203" y="4529"/>
                      <a:pt x="4008" y="4334"/>
                      <a:pt x="3766" y="4334"/>
                    </a:cubicBezTo>
                    <a:lnTo>
                      <a:pt x="5222" y="4334"/>
                    </a:lnTo>
                    <a:cubicBezTo>
                      <a:pt x="5464" y="4334"/>
                      <a:pt x="5659" y="4139"/>
                      <a:pt x="5659" y="3898"/>
                    </a:cubicBezTo>
                    <a:cubicBezTo>
                      <a:pt x="5659" y="3656"/>
                      <a:pt x="5464" y="3460"/>
                      <a:pt x="5222" y="3460"/>
                    </a:cubicBezTo>
                    <a:lnTo>
                      <a:pt x="4276" y="3460"/>
                    </a:lnTo>
                    <a:cubicBezTo>
                      <a:pt x="4518" y="3460"/>
                      <a:pt x="4713" y="3265"/>
                      <a:pt x="4713" y="3024"/>
                    </a:cubicBezTo>
                    <a:cubicBezTo>
                      <a:pt x="4713" y="2782"/>
                      <a:pt x="4518" y="2587"/>
                      <a:pt x="4276" y="2587"/>
                    </a:cubicBezTo>
                    <a:lnTo>
                      <a:pt x="3876" y="2587"/>
                    </a:lnTo>
                    <a:cubicBezTo>
                      <a:pt x="3887" y="2587"/>
                      <a:pt x="3897" y="2586"/>
                      <a:pt x="3908" y="2586"/>
                    </a:cubicBezTo>
                    <a:cubicBezTo>
                      <a:pt x="3682" y="2569"/>
                      <a:pt x="3502" y="2381"/>
                      <a:pt x="3502" y="2151"/>
                    </a:cubicBezTo>
                    <a:cubicBezTo>
                      <a:pt x="3502" y="1969"/>
                      <a:pt x="3614" y="1813"/>
                      <a:pt x="3773" y="1747"/>
                    </a:cubicBezTo>
                    <a:lnTo>
                      <a:pt x="5641" y="1747"/>
                    </a:lnTo>
                    <a:cubicBezTo>
                      <a:pt x="5882" y="1747"/>
                      <a:pt x="6077" y="1552"/>
                      <a:pt x="6077" y="1311"/>
                    </a:cubicBezTo>
                    <a:cubicBezTo>
                      <a:pt x="6077" y="1069"/>
                      <a:pt x="5882" y="874"/>
                      <a:pt x="5641" y="8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0" name="Freeform 42">
                <a:extLst>
                  <a:ext uri="{FF2B5EF4-FFF2-40B4-BE49-F238E27FC236}">
                    <a16:creationId xmlns:a16="http://schemas.microsoft.com/office/drawing/2014/main" xmlns="" id="{685E547B-1827-C64D-928C-9DC05E6E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0558" y="4570480"/>
                <a:ext cx="80265" cy="80261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4" y="173"/>
                      <a:pt x="86" y="173"/>
                    </a:cubicBezTo>
                    <a:cubicBezTo>
                      <a:pt x="38" y="173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1" name="Freeform 43">
                <a:extLst>
                  <a:ext uri="{FF2B5EF4-FFF2-40B4-BE49-F238E27FC236}">
                    <a16:creationId xmlns:a16="http://schemas.microsoft.com/office/drawing/2014/main" xmlns="" id="{86F96B2F-82B9-834B-B88B-502D49509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5272" y="5478046"/>
                <a:ext cx="82323" cy="80260"/>
              </a:xfrm>
              <a:custGeom>
                <a:avLst/>
                <a:gdLst>
                  <a:gd name="T0" fmla="*/ 76371 w 175"/>
                  <a:gd name="T1" fmla="*/ 37014 h 174"/>
                  <a:gd name="T2" fmla="*/ 76371 w 175"/>
                  <a:gd name="T3" fmla="*/ 37014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014 h 174"/>
                  <a:gd name="T10" fmla="*/ 0 w 175"/>
                  <a:gd name="T11" fmla="*/ 37014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5"/>
                      <a:pt x="135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2" name="Freeform 44">
                <a:extLst>
                  <a:ext uri="{FF2B5EF4-FFF2-40B4-BE49-F238E27FC236}">
                    <a16:creationId xmlns:a16="http://schemas.microsoft.com/office/drawing/2014/main" xmlns="" id="{2C4837DE-36E2-3E43-B0C4-95F9177A4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1847" y="6807497"/>
                <a:ext cx="80265" cy="80260"/>
              </a:xfrm>
              <a:custGeom>
                <a:avLst/>
                <a:gdLst>
                  <a:gd name="T0" fmla="*/ 74457 w 173"/>
                  <a:gd name="T1" fmla="*/ 37445 h 174"/>
                  <a:gd name="T2" fmla="*/ 74457 w 173"/>
                  <a:gd name="T3" fmla="*/ 37445 h 174"/>
                  <a:gd name="T4" fmla="*/ 37229 w 173"/>
                  <a:gd name="T5" fmla="*/ 74459 h 174"/>
                  <a:gd name="T6" fmla="*/ 37229 w 173"/>
                  <a:gd name="T7" fmla="*/ 74459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229 w 173"/>
                  <a:gd name="T13" fmla="*/ 0 h 174"/>
                  <a:gd name="T14" fmla="*/ 37229 w 173"/>
                  <a:gd name="T15" fmla="*/ 0 h 174"/>
                  <a:gd name="T16" fmla="*/ 74457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6" y="173"/>
                    </a:cubicBezTo>
                    <a:cubicBezTo>
                      <a:pt x="37" y="173"/>
                      <a:pt x="0" y="135"/>
                      <a:pt x="0" y="87"/>
                    </a:cubicBezTo>
                    <a:cubicBezTo>
                      <a:pt x="0" y="40"/>
                      <a:pt x="37" y="0"/>
                      <a:pt x="86" y="0"/>
                    </a:cubicBezTo>
                    <a:cubicBezTo>
                      <a:pt x="134" y="0"/>
                      <a:pt x="172" y="40"/>
                      <a:pt x="172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3" name="Freeform 45">
                <a:extLst>
                  <a:ext uri="{FF2B5EF4-FFF2-40B4-BE49-F238E27FC236}">
                    <a16:creationId xmlns:a16="http://schemas.microsoft.com/office/drawing/2014/main" xmlns="" id="{96E62CD6-C615-2C47-8D85-DE642C384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4342" y="5239321"/>
                <a:ext cx="80265" cy="8026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4" name="Freeform 46">
                <a:extLst>
                  <a:ext uri="{FF2B5EF4-FFF2-40B4-BE49-F238E27FC236}">
                    <a16:creationId xmlns:a16="http://schemas.microsoft.com/office/drawing/2014/main" xmlns="" id="{4F4AF974-39F9-CD49-8C3D-6C873F284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3445" y="4792740"/>
                <a:ext cx="80264" cy="82319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6"/>
                      <a:pt x="135" y="174"/>
                      <a:pt x="87" y="174"/>
                    </a:cubicBezTo>
                    <a:cubicBezTo>
                      <a:pt x="39" y="174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5" name="Freeform 47">
                <a:extLst>
                  <a:ext uri="{FF2B5EF4-FFF2-40B4-BE49-F238E27FC236}">
                    <a16:creationId xmlns:a16="http://schemas.microsoft.com/office/drawing/2014/main" xmlns="" id="{1F40BD33-EC18-3542-B29D-0C2A87153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69361" y="5397785"/>
                <a:ext cx="80264" cy="80261"/>
              </a:xfrm>
              <a:custGeom>
                <a:avLst/>
                <a:gdLst>
                  <a:gd name="T0" fmla="*/ 74459 w 174"/>
                  <a:gd name="T1" fmla="*/ 37229 h 173"/>
                  <a:gd name="T2" fmla="*/ 74459 w 174"/>
                  <a:gd name="T3" fmla="*/ 37229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229 h 173"/>
                  <a:gd name="T10" fmla="*/ 0 w 174"/>
                  <a:gd name="T11" fmla="*/ 37229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229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8" y="172"/>
                      <a:pt x="0" y="133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6" name="Freeform 48">
                <a:extLst>
                  <a:ext uri="{FF2B5EF4-FFF2-40B4-BE49-F238E27FC236}">
                    <a16:creationId xmlns:a16="http://schemas.microsoft.com/office/drawing/2014/main" xmlns="" id="{8EE7E21F-E320-304B-AE06-0354F3C9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9661" y="5986366"/>
                <a:ext cx="80264" cy="80261"/>
              </a:xfrm>
              <a:custGeom>
                <a:avLst/>
                <a:gdLst>
                  <a:gd name="T0" fmla="*/ 74456 w 173"/>
                  <a:gd name="T1" fmla="*/ 37015 h 174"/>
                  <a:gd name="T2" fmla="*/ 74456 w 173"/>
                  <a:gd name="T3" fmla="*/ 3701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015 h 174"/>
                  <a:gd name="T10" fmla="*/ 0 w 173"/>
                  <a:gd name="T11" fmla="*/ 3701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7" name="Freeform 49">
                <a:extLst>
                  <a:ext uri="{FF2B5EF4-FFF2-40B4-BE49-F238E27FC236}">
                    <a16:creationId xmlns:a16="http://schemas.microsoft.com/office/drawing/2014/main" xmlns="" id="{DBDD5669-3E9B-8944-91E1-A0B437D9C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1805" y="6050162"/>
                <a:ext cx="80264" cy="82319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228 w 173"/>
                  <a:gd name="T5" fmla="*/ 76371 h 175"/>
                  <a:gd name="T6" fmla="*/ 37228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228 w 173"/>
                  <a:gd name="T13" fmla="*/ 0 h 175"/>
                  <a:gd name="T14" fmla="*/ 37228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6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8" name="Freeform 50">
                <a:extLst>
                  <a:ext uri="{FF2B5EF4-FFF2-40B4-BE49-F238E27FC236}">
                    <a16:creationId xmlns:a16="http://schemas.microsoft.com/office/drawing/2014/main" xmlns="" id="{73982756-CAC0-6347-A70F-BFFFBB4B1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3445" y="6327989"/>
                <a:ext cx="80264" cy="80261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445 w 174"/>
                  <a:gd name="T5" fmla="*/ 74457 h 173"/>
                  <a:gd name="T6" fmla="*/ 37445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5" y="172"/>
                      <a:pt x="87" y="172"/>
                    </a:cubicBezTo>
                    <a:cubicBezTo>
                      <a:pt x="39" y="172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9" name="Freeform 51">
                <a:extLst>
                  <a:ext uri="{FF2B5EF4-FFF2-40B4-BE49-F238E27FC236}">
                    <a16:creationId xmlns:a16="http://schemas.microsoft.com/office/drawing/2014/main" xmlns="" id="{4C3CBE85-69E0-6545-9306-79AABE225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70909" y="6793092"/>
                <a:ext cx="80265" cy="80261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4" y="173"/>
                      <a:pt x="86" y="173"/>
                    </a:cubicBezTo>
                    <a:cubicBezTo>
                      <a:pt x="39" y="173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0" name="Freeform 52">
                <a:extLst>
                  <a:ext uri="{FF2B5EF4-FFF2-40B4-BE49-F238E27FC236}">
                    <a16:creationId xmlns:a16="http://schemas.microsoft.com/office/drawing/2014/main" xmlns="" id="{EC1FDF4C-7174-4443-87FD-8107C83C9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25519" y="4784509"/>
                <a:ext cx="49394" cy="49391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1" name="Freeform 53">
                <a:extLst>
                  <a:ext uri="{FF2B5EF4-FFF2-40B4-BE49-F238E27FC236}">
                    <a16:creationId xmlns:a16="http://schemas.microsoft.com/office/drawing/2014/main" xmlns="" id="{8EBF0739-5EE4-1B47-9610-D0AD91D10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1182" y="6630511"/>
                <a:ext cx="49394" cy="49391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2"/>
                      <a:pt x="24" y="0"/>
                      <a:pt x="53" y="0"/>
                    </a:cubicBezTo>
                    <a:cubicBezTo>
                      <a:pt x="81" y="0"/>
                      <a:pt x="105" y="22"/>
                      <a:pt x="105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2" name="Freeform 54">
                <a:extLst>
                  <a:ext uri="{FF2B5EF4-FFF2-40B4-BE49-F238E27FC236}">
                    <a16:creationId xmlns:a16="http://schemas.microsoft.com/office/drawing/2014/main" xmlns="" id="{BF3770D1-975D-4641-B594-628607D7F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6620" y="5231090"/>
                <a:ext cx="49394" cy="49391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2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2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3" name="Freeform 55">
                <a:extLst>
                  <a:ext uri="{FF2B5EF4-FFF2-40B4-BE49-F238E27FC236}">
                    <a16:creationId xmlns:a16="http://schemas.microsoft.com/office/drawing/2014/main" xmlns="" id="{9D5883DF-D04D-184C-9B52-C02786FE2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89096" y="6043988"/>
                <a:ext cx="49394" cy="49391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4" name="Freeform 56">
                <a:extLst>
                  <a:ext uri="{FF2B5EF4-FFF2-40B4-BE49-F238E27FC236}">
                    <a16:creationId xmlns:a16="http://schemas.microsoft.com/office/drawing/2014/main" xmlns="" id="{B14F73BA-8404-7847-BF24-1027AB234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38234" y="5881409"/>
                <a:ext cx="49394" cy="49391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3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5" name="Freeform 57">
                <a:extLst>
                  <a:ext uri="{FF2B5EF4-FFF2-40B4-BE49-F238E27FC236}">
                    <a16:creationId xmlns:a16="http://schemas.microsoft.com/office/drawing/2014/main" xmlns="" id="{94DAB9E1-E5AE-A749-8D19-E43FDC2C8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28310" y="6303292"/>
                <a:ext cx="49394" cy="49391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2" y="104"/>
                      <a:pt x="53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2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6" name="Freeform 58">
                <a:extLst>
                  <a:ext uri="{FF2B5EF4-FFF2-40B4-BE49-F238E27FC236}">
                    <a16:creationId xmlns:a16="http://schemas.microsoft.com/office/drawing/2014/main" xmlns="" id="{51611886-9351-CA4C-8A77-D5FDB2EEF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0413" y="5064393"/>
                <a:ext cx="49394" cy="49391"/>
              </a:xfrm>
              <a:custGeom>
                <a:avLst/>
                <a:gdLst>
                  <a:gd name="T0" fmla="*/ 45651 w 106"/>
                  <a:gd name="T1" fmla="*/ 22608 h 106"/>
                  <a:gd name="T2" fmla="*/ 45651 w 106"/>
                  <a:gd name="T3" fmla="*/ 22608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2608 h 106"/>
                  <a:gd name="T10" fmla="*/ 0 w 106"/>
                  <a:gd name="T11" fmla="*/ 22608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2"/>
                      <a:pt x="81" y="105"/>
                      <a:pt x="53" y="105"/>
                    </a:cubicBezTo>
                    <a:cubicBezTo>
                      <a:pt x="23" y="105"/>
                      <a:pt x="0" y="82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7" name="Freeform 59">
                <a:extLst>
                  <a:ext uri="{FF2B5EF4-FFF2-40B4-BE49-F238E27FC236}">
                    <a16:creationId xmlns:a16="http://schemas.microsoft.com/office/drawing/2014/main" xmlns="" id="{46208CB6-BE04-4144-AE3E-4C91B62D3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8157" y="5255785"/>
                <a:ext cx="49394" cy="49391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3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8" name="Freeform 60">
                <a:extLst>
                  <a:ext uri="{FF2B5EF4-FFF2-40B4-BE49-F238E27FC236}">
                    <a16:creationId xmlns:a16="http://schemas.microsoft.com/office/drawing/2014/main" xmlns="" id="{23D6F4DD-83C1-604D-90A3-8FE712371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75870" y="5881409"/>
                <a:ext cx="49394" cy="49391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9" name="Freeform 61">
                <a:extLst>
                  <a:ext uri="{FF2B5EF4-FFF2-40B4-BE49-F238E27FC236}">
                    <a16:creationId xmlns:a16="http://schemas.microsoft.com/office/drawing/2014/main" xmlns="" id="{C55E8DB7-D35D-F54F-B2F4-B5373E4FD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31071" y="6848656"/>
                <a:ext cx="49394" cy="49391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1" y="104"/>
                      <a:pt x="52" y="104"/>
                    </a:cubicBezTo>
                    <a:cubicBezTo>
                      <a:pt x="23" y="104"/>
                      <a:pt x="0" y="8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0" name="Freeform 62">
                <a:extLst>
                  <a:ext uri="{FF2B5EF4-FFF2-40B4-BE49-F238E27FC236}">
                    <a16:creationId xmlns:a16="http://schemas.microsoft.com/office/drawing/2014/main" xmlns="" id="{0A91AD95-0F02-7443-90BC-5BE6C8220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7755" y="6655207"/>
                <a:ext cx="49394" cy="49391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1" name="Freeform 63">
                <a:extLst>
                  <a:ext uri="{FF2B5EF4-FFF2-40B4-BE49-F238E27FC236}">
                    <a16:creationId xmlns:a16="http://schemas.microsoft.com/office/drawing/2014/main" xmlns="" id="{50D02C1A-CFF1-F046-ADE7-2FBAF7DBB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9019" y="4825668"/>
                <a:ext cx="578319" cy="279884"/>
              </a:xfrm>
              <a:custGeom>
                <a:avLst/>
                <a:gdLst>
                  <a:gd name="T0" fmla="*/ 408292 w 1237"/>
                  <a:gd name="T1" fmla="*/ 260719 h 600"/>
                  <a:gd name="T2" fmla="*/ 131299 w 1237"/>
                  <a:gd name="T3" fmla="*/ 260719 h 600"/>
                  <a:gd name="T4" fmla="*/ 131299 w 1237"/>
                  <a:gd name="T5" fmla="*/ 260719 h 600"/>
                  <a:gd name="T6" fmla="*/ 0 w 1237"/>
                  <a:gd name="T7" fmla="*/ 129706 h 600"/>
                  <a:gd name="T8" fmla="*/ 0 w 1237"/>
                  <a:gd name="T9" fmla="*/ 129706 h 600"/>
                  <a:gd name="T10" fmla="*/ 0 w 1237"/>
                  <a:gd name="T11" fmla="*/ 129706 h 600"/>
                  <a:gd name="T12" fmla="*/ 131299 w 1237"/>
                  <a:gd name="T13" fmla="*/ 0 h 600"/>
                  <a:gd name="T14" fmla="*/ 408292 w 1237"/>
                  <a:gd name="T15" fmla="*/ 0 h 600"/>
                  <a:gd name="T16" fmla="*/ 408292 w 1237"/>
                  <a:gd name="T17" fmla="*/ 0 h 600"/>
                  <a:gd name="T18" fmla="*/ 539155 w 1237"/>
                  <a:gd name="T19" fmla="*/ 129706 h 600"/>
                  <a:gd name="T20" fmla="*/ 539155 w 1237"/>
                  <a:gd name="T21" fmla="*/ 129706 h 600"/>
                  <a:gd name="T22" fmla="*/ 539155 w 1237"/>
                  <a:gd name="T23" fmla="*/ 129706 h 600"/>
                  <a:gd name="T24" fmla="*/ 408292 w 1237"/>
                  <a:gd name="T25" fmla="*/ 260719 h 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37" h="600">
                    <a:moveTo>
                      <a:pt x="936" y="599"/>
                    </a:moveTo>
                    <a:lnTo>
                      <a:pt x="301" y="599"/>
                    </a:lnTo>
                    <a:cubicBezTo>
                      <a:pt x="135" y="599"/>
                      <a:pt x="0" y="464"/>
                      <a:pt x="0" y="298"/>
                    </a:cubicBezTo>
                    <a:cubicBezTo>
                      <a:pt x="0" y="133"/>
                      <a:pt x="135" y="0"/>
                      <a:pt x="301" y="0"/>
                    </a:cubicBezTo>
                    <a:lnTo>
                      <a:pt x="936" y="0"/>
                    </a:lnTo>
                    <a:cubicBezTo>
                      <a:pt x="1101" y="0"/>
                      <a:pt x="1236" y="133"/>
                      <a:pt x="1236" y="298"/>
                    </a:cubicBezTo>
                    <a:cubicBezTo>
                      <a:pt x="1236" y="464"/>
                      <a:pt x="1101" y="599"/>
                      <a:pt x="936" y="599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2" name="Freeform 64">
                <a:extLst>
                  <a:ext uri="{FF2B5EF4-FFF2-40B4-BE49-F238E27FC236}">
                    <a16:creationId xmlns:a16="http://schemas.microsoft.com/office/drawing/2014/main" xmlns="" id="{E70BF2C8-3BF0-B94B-B40F-8105EB56C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9534" y="6758105"/>
                <a:ext cx="979642" cy="559769"/>
              </a:xfrm>
              <a:custGeom>
                <a:avLst/>
                <a:gdLst>
                  <a:gd name="T0" fmla="*/ 783524 w 2101"/>
                  <a:gd name="T1" fmla="*/ 260719 h 1200"/>
                  <a:gd name="T2" fmla="*/ 406771 w 2101"/>
                  <a:gd name="T3" fmla="*/ 260719 h 1200"/>
                  <a:gd name="T4" fmla="*/ 406771 w 2101"/>
                  <a:gd name="T5" fmla="*/ 260719 h 1200"/>
                  <a:gd name="T6" fmla="*/ 537286 w 2101"/>
                  <a:gd name="T7" fmla="*/ 130142 h 1200"/>
                  <a:gd name="T8" fmla="*/ 537286 w 2101"/>
                  <a:gd name="T9" fmla="*/ 130142 h 1200"/>
                  <a:gd name="T10" fmla="*/ 406771 w 2101"/>
                  <a:gd name="T11" fmla="*/ 0 h 1200"/>
                  <a:gd name="T12" fmla="*/ 130515 w 2101"/>
                  <a:gd name="T13" fmla="*/ 0 h 1200"/>
                  <a:gd name="T14" fmla="*/ 130515 w 2101"/>
                  <a:gd name="T15" fmla="*/ 0 h 1200"/>
                  <a:gd name="T16" fmla="*/ 0 w 2101"/>
                  <a:gd name="T17" fmla="*/ 130142 h 1200"/>
                  <a:gd name="T18" fmla="*/ 0 w 2101"/>
                  <a:gd name="T19" fmla="*/ 130142 h 1200"/>
                  <a:gd name="T20" fmla="*/ 130515 w 2101"/>
                  <a:gd name="T21" fmla="*/ 260719 h 1200"/>
                  <a:gd name="T22" fmla="*/ 226226 w 2101"/>
                  <a:gd name="T23" fmla="*/ 260719 h 1200"/>
                  <a:gd name="T24" fmla="*/ 226226 w 2101"/>
                  <a:gd name="T25" fmla="*/ 260719 h 1200"/>
                  <a:gd name="T26" fmla="*/ 95711 w 2101"/>
                  <a:gd name="T27" fmla="*/ 391296 h 1200"/>
                  <a:gd name="T28" fmla="*/ 95711 w 2101"/>
                  <a:gd name="T29" fmla="*/ 391296 h 1200"/>
                  <a:gd name="T30" fmla="*/ 226226 w 2101"/>
                  <a:gd name="T31" fmla="*/ 521873 h 1200"/>
                  <a:gd name="T32" fmla="*/ 783524 w 2101"/>
                  <a:gd name="T33" fmla="*/ 521873 h 1200"/>
                  <a:gd name="T34" fmla="*/ 783524 w 2101"/>
                  <a:gd name="T35" fmla="*/ 521873 h 1200"/>
                  <a:gd name="T36" fmla="*/ 913604 w 2101"/>
                  <a:gd name="T37" fmla="*/ 391296 h 1200"/>
                  <a:gd name="T38" fmla="*/ 913604 w 2101"/>
                  <a:gd name="T39" fmla="*/ 391296 h 1200"/>
                  <a:gd name="T40" fmla="*/ 783524 w 2101"/>
                  <a:gd name="T41" fmla="*/ 260719 h 12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01" h="1200">
                    <a:moveTo>
                      <a:pt x="1801" y="599"/>
                    </a:moveTo>
                    <a:lnTo>
                      <a:pt x="935" y="599"/>
                    </a:lnTo>
                    <a:cubicBezTo>
                      <a:pt x="1101" y="599"/>
                      <a:pt x="1235" y="465"/>
                      <a:pt x="1235" y="299"/>
                    </a:cubicBezTo>
                    <a:cubicBezTo>
                      <a:pt x="1235" y="134"/>
                      <a:pt x="1101" y="0"/>
                      <a:pt x="935" y="0"/>
                    </a:cubicBezTo>
                    <a:lnTo>
                      <a:pt x="300" y="0"/>
                    </a:ln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65"/>
                      <a:pt x="134" y="599"/>
                      <a:pt x="300" y="599"/>
                    </a:cubicBezTo>
                    <a:lnTo>
                      <a:pt x="520" y="599"/>
                    </a:lnTo>
                    <a:cubicBezTo>
                      <a:pt x="354" y="599"/>
                      <a:pt x="220" y="733"/>
                      <a:pt x="220" y="899"/>
                    </a:cubicBezTo>
                    <a:cubicBezTo>
                      <a:pt x="220" y="1065"/>
                      <a:pt x="354" y="1199"/>
                      <a:pt x="520" y="1199"/>
                    </a:cubicBezTo>
                    <a:lnTo>
                      <a:pt x="1801" y="1199"/>
                    </a:lnTo>
                    <a:cubicBezTo>
                      <a:pt x="1967" y="1199"/>
                      <a:pt x="2100" y="1065"/>
                      <a:pt x="2100" y="899"/>
                    </a:cubicBezTo>
                    <a:cubicBezTo>
                      <a:pt x="2100" y="733"/>
                      <a:pt x="1967" y="599"/>
                      <a:pt x="1801" y="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3" name="Freeform 65">
                <a:extLst>
                  <a:ext uri="{FF2B5EF4-FFF2-40B4-BE49-F238E27FC236}">
                    <a16:creationId xmlns:a16="http://schemas.microsoft.com/office/drawing/2014/main" xmlns="" id="{B53DD8DA-4E3F-C74C-8A50-268754309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2992" y="5560365"/>
                <a:ext cx="576260" cy="279884"/>
              </a:xfrm>
              <a:custGeom>
                <a:avLst/>
                <a:gdLst>
                  <a:gd name="T0" fmla="*/ 406733 w 1236"/>
                  <a:gd name="T1" fmla="*/ 260719 h 601"/>
                  <a:gd name="T2" fmla="*/ 130067 w 1236"/>
                  <a:gd name="T3" fmla="*/ 260719 h 601"/>
                  <a:gd name="T4" fmla="*/ 130067 w 1236"/>
                  <a:gd name="T5" fmla="*/ 260719 h 601"/>
                  <a:gd name="T6" fmla="*/ 0 w 1236"/>
                  <a:gd name="T7" fmla="*/ 130794 h 601"/>
                  <a:gd name="T8" fmla="*/ 0 w 1236"/>
                  <a:gd name="T9" fmla="*/ 130794 h 601"/>
                  <a:gd name="T10" fmla="*/ 130067 w 1236"/>
                  <a:gd name="T11" fmla="*/ 0 h 601"/>
                  <a:gd name="T12" fmla="*/ 406733 w 1236"/>
                  <a:gd name="T13" fmla="*/ 0 h 601"/>
                  <a:gd name="T14" fmla="*/ 406733 w 1236"/>
                  <a:gd name="T15" fmla="*/ 0 h 601"/>
                  <a:gd name="T16" fmla="*/ 537235 w 1236"/>
                  <a:gd name="T17" fmla="*/ 130794 h 601"/>
                  <a:gd name="T18" fmla="*/ 537235 w 1236"/>
                  <a:gd name="T19" fmla="*/ 130794 h 601"/>
                  <a:gd name="T20" fmla="*/ 406733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5" y="600"/>
                    </a:moveTo>
                    <a:lnTo>
                      <a:pt x="299" y="600"/>
                    </a:lnTo>
                    <a:cubicBezTo>
                      <a:pt x="135" y="600"/>
                      <a:pt x="0" y="465"/>
                      <a:pt x="0" y="301"/>
                    </a:cubicBezTo>
                    <a:cubicBezTo>
                      <a:pt x="0" y="135"/>
                      <a:pt x="135" y="0"/>
                      <a:pt x="299" y="0"/>
                    </a:cubicBezTo>
                    <a:lnTo>
                      <a:pt x="935" y="0"/>
                    </a:lnTo>
                    <a:cubicBezTo>
                      <a:pt x="1101" y="0"/>
                      <a:pt x="1235" y="135"/>
                      <a:pt x="1235" y="301"/>
                    </a:cubicBezTo>
                    <a:cubicBezTo>
                      <a:pt x="1235" y="465"/>
                      <a:pt x="1101" y="600"/>
                      <a:pt x="935" y="60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4" name="Freeform 166">
                <a:extLst>
                  <a:ext uri="{FF2B5EF4-FFF2-40B4-BE49-F238E27FC236}">
                    <a16:creationId xmlns:a16="http://schemas.microsoft.com/office/drawing/2014/main" xmlns="" id="{CD9AFAD3-4968-8845-825E-84486CDF2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0000870" y="-427768"/>
                <a:ext cx="2791416" cy="2568925"/>
              </a:xfrm>
              <a:custGeom>
                <a:avLst/>
                <a:gdLst>
                  <a:gd name="T0" fmla="*/ 2100336 w 5978"/>
                  <a:gd name="T1" fmla="*/ 1767082 h 5502"/>
                  <a:gd name="T2" fmla="*/ 1950499 w 5978"/>
                  <a:gd name="T3" fmla="*/ 1641640 h 5502"/>
                  <a:gd name="T4" fmla="*/ 2100336 w 5978"/>
                  <a:gd name="T5" fmla="*/ 1517069 h 5502"/>
                  <a:gd name="T6" fmla="*/ 2302006 w 5978"/>
                  <a:gd name="T7" fmla="*/ 1517069 h 5502"/>
                  <a:gd name="T8" fmla="*/ 2452279 w 5978"/>
                  <a:gd name="T9" fmla="*/ 1359395 h 5502"/>
                  <a:gd name="T10" fmla="*/ 2453151 w 5978"/>
                  <a:gd name="T11" fmla="*/ 1202156 h 5502"/>
                  <a:gd name="T12" fmla="*/ 2603423 w 5978"/>
                  <a:gd name="T13" fmla="*/ 1044918 h 5502"/>
                  <a:gd name="T14" fmla="*/ 2453151 w 5978"/>
                  <a:gd name="T15" fmla="*/ 887243 h 5502"/>
                  <a:gd name="T16" fmla="*/ 2034564 w 5978"/>
                  <a:gd name="T17" fmla="*/ 887243 h 5502"/>
                  <a:gd name="T18" fmla="*/ 1884291 w 5978"/>
                  <a:gd name="T19" fmla="*/ 1044918 h 5502"/>
                  <a:gd name="T20" fmla="*/ 1348536 w 5978"/>
                  <a:gd name="T21" fmla="*/ 1202156 h 5502"/>
                  <a:gd name="T22" fmla="*/ 1498809 w 5978"/>
                  <a:gd name="T23" fmla="*/ 1044918 h 5502"/>
                  <a:gd name="T24" fmla="*/ 1348536 w 5978"/>
                  <a:gd name="T25" fmla="*/ 887243 h 5502"/>
                  <a:gd name="T26" fmla="*/ 953471 w 5978"/>
                  <a:gd name="T27" fmla="*/ 887243 h 5502"/>
                  <a:gd name="T28" fmla="*/ 963053 w 5978"/>
                  <a:gd name="T29" fmla="*/ 886808 h 5502"/>
                  <a:gd name="T30" fmla="*/ 849804 w 5978"/>
                  <a:gd name="T31" fmla="*/ 758317 h 5502"/>
                  <a:gd name="T32" fmla="*/ 963053 w 5978"/>
                  <a:gd name="T33" fmla="*/ 629825 h 5502"/>
                  <a:gd name="T34" fmla="*/ 1223091 w 5978"/>
                  <a:gd name="T35" fmla="*/ 628954 h 5502"/>
                  <a:gd name="T36" fmla="*/ 1373364 w 5978"/>
                  <a:gd name="T37" fmla="*/ 471716 h 5502"/>
                  <a:gd name="T38" fmla="*/ 1223091 w 5978"/>
                  <a:gd name="T39" fmla="*/ 314041 h 5502"/>
                  <a:gd name="T40" fmla="*/ 1093290 w 5978"/>
                  <a:gd name="T41" fmla="*/ 314041 h 5502"/>
                  <a:gd name="T42" fmla="*/ 1243127 w 5978"/>
                  <a:gd name="T43" fmla="*/ 157239 h 5502"/>
                  <a:gd name="T44" fmla="*/ 727843 w 5978"/>
                  <a:gd name="T45" fmla="*/ 0 h 5502"/>
                  <a:gd name="T46" fmla="*/ 577571 w 5978"/>
                  <a:gd name="T47" fmla="*/ 157239 h 5502"/>
                  <a:gd name="T48" fmla="*/ 727843 w 5978"/>
                  <a:gd name="T49" fmla="*/ 314041 h 5502"/>
                  <a:gd name="T50" fmla="*/ 371980 w 5978"/>
                  <a:gd name="T51" fmla="*/ 314041 h 5502"/>
                  <a:gd name="T52" fmla="*/ 221707 w 5978"/>
                  <a:gd name="T53" fmla="*/ 471716 h 5502"/>
                  <a:gd name="T54" fmla="*/ 534013 w 5978"/>
                  <a:gd name="T55" fmla="*/ 628954 h 5502"/>
                  <a:gd name="T56" fmla="*/ 531400 w 5978"/>
                  <a:gd name="T57" fmla="*/ 629390 h 5502"/>
                  <a:gd name="T58" fmla="*/ 651183 w 5978"/>
                  <a:gd name="T59" fmla="*/ 758317 h 5502"/>
                  <a:gd name="T60" fmla="*/ 531400 w 5978"/>
                  <a:gd name="T61" fmla="*/ 887243 h 5502"/>
                  <a:gd name="T62" fmla="*/ 534013 w 5978"/>
                  <a:gd name="T63" fmla="*/ 887243 h 5502"/>
                  <a:gd name="T64" fmla="*/ 149837 w 5978"/>
                  <a:gd name="T65" fmla="*/ 887243 h 5502"/>
                  <a:gd name="T66" fmla="*/ 0 w 5978"/>
                  <a:gd name="T67" fmla="*/ 1044918 h 5502"/>
                  <a:gd name="T68" fmla="*/ 727843 w 5978"/>
                  <a:gd name="T69" fmla="*/ 1202156 h 5502"/>
                  <a:gd name="T70" fmla="*/ 577571 w 5978"/>
                  <a:gd name="T71" fmla="*/ 1359395 h 5502"/>
                  <a:gd name="T72" fmla="*/ 727843 w 5978"/>
                  <a:gd name="T73" fmla="*/ 1517069 h 5502"/>
                  <a:gd name="T74" fmla="*/ 1061928 w 5978"/>
                  <a:gd name="T75" fmla="*/ 1517069 h 5502"/>
                  <a:gd name="T76" fmla="*/ 1212201 w 5978"/>
                  <a:gd name="T77" fmla="*/ 1641640 h 5502"/>
                  <a:gd name="T78" fmla="*/ 848933 w 5978"/>
                  <a:gd name="T79" fmla="*/ 1767082 h 5502"/>
                  <a:gd name="T80" fmla="*/ 698660 w 5978"/>
                  <a:gd name="T81" fmla="*/ 1924321 h 5502"/>
                  <a:gd name="T82" fmla="*/ 848933 w 5978"/>
                  <a:gd name="T83" fmla="*/ 2081124 h 5502"/>
                  <a:gd name="T84" fmla="*/ 1801097 w 5978"/>
                  <a:gd name="T85" fmla="*/ 2081124 h 5502"/>
                  <a:gd name="T86" fmla="*/ 1651260 w 5978"/>
                  <a:gd name="T87" fmla="*/ 2238362 h 5502"/>
                  <a:gd name="T88" fmla="*/ 2220119 w 5978"/>
                  <a:gd name="T89" fmla="*/ 2396036 h 5502"/>
                  <a:gd name="T90" fmla="*/ 2369956 w 5978"/>
                  <a:gd name="T91" fmla="*/ 2238362 h 5502"/>
                  <a:gd name="T92" fmla="*/ 2220119 w 5978"/>
                  <a:gd name="T93" fmla="*/ 2081124 h 5502"/>
                  <a:gd name="T94" fmla="*/ 2453151 w 5978"/>
                  <a:gd name="T95" fmla="*/ 2081124 h 5502"/>
                  <a:gd name="T96" fmla="*/ 2603423 w 5978"/>
                  <a:gd name="T97" fmla="*/ 1924321 h 550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5978" h="5502">
                    <a:moveTo>
                      <a:pt x="5632" y="4057"/>
                    </a:moveTo>
                    <a:lnTo>
                      <a:pt x="4822" y="4057"/>
                    </a:lnTo>
                    <a:cubicBezTo>
                      <a:pt x="4632" y="4057"/>
                      <a:pt x="4478" y="3928"/>
                      <a:pt x="4478" y="3769"/>
                    </a:cubicBezTo>
                    <a:cubicBezTo>
                      <a:pt x="4478" y="3611"/>
                      <a:pt x="4632" y="3483"/>
                      <a:pt x="4822" y="3483"/>
                    </a:cubicBezTo>
                    <a:lnTo>
                      <a:pt x="5285" y="3483"/>
                    </a:lnTo>
                    <a:cubicBezTo>
                      <a:pt x="5476" y="3483"/>
                      <a:pt x="5630" y="3321"/>
                      <a:pt x="5630" y="3121"/>
                    </a:cubicBezTo>
                    <a:cubicBezTo>
                      <a:pt x="5630" y="2922"/>
                      <a:pt x="5476" y="2760"/>
                      <a:pt x="5285" y="2760"/>
                    </a:cubicBezTo>
                    <a:lnTo>
                      <a:pt x="5632" y="2760"/>
                    </a:lnTo>
                    <a:cubicBezTo>
                      <a:pt x="5823" y="2760"/>
                      <a:pt x="5977" y="2598"/>
                      <a:pt x="5977" y="2399"/>
                    </a:cubicBezTo>
                    <a:cubicBezTo>
                      <a:pt x="5977" y="2199"/>
                      <a:pt x="5823" y="2037"/>
                      <a:pt x="5632" y="2037"/>
                    </a:cubicBezTo>
                    <a:lnTo>
                      <a:pt x="4671" y="2037"/>
                    </a:lnTo>
                    <a:cubicBezTo>
                      <a:pt x="4480" y="2037"/>
                      <a:pt x="4326" y="2199"/>
                      <a:pt x="4326" y="2399"/>
                    </a:cubicBezTo>
                    <a:cubicBezTo>
                      <a:pt x="4326" y="2598"/>
                      <a:pt x="4480" y="2760"/>
                      <a:pt x="4671" y="2760"/>
                    </a:cubicBezTo>
                    <a:lnTo>
                      <a:pt x="3096" y="2760"/>
                    </a:lnTo>
                    <a:cubicBezTo>
                      <a:pt x="3285" y="2760"/>
                      <a:pt x="3441" y="2598"/>
                      <a:pt x="3441" y="2399"/>
                    </a:cubicBezTo>
                    <a:cubicBezTo>
                      <a:pt x="3441" y="2199"/>
                      <a:pt x="3285" y="2037"/>
                      <a:pt x="3096" y="2037"/>
                    </a:cubicBezTo>
                    <a:lnTo>
                      <a:pt x="2189" y="2037"/>
                    </a:lnTo>
                    <a:cubicBezTo>
                      <a:pt x="2195" y="2037"/>
                      <a:pt x="2204" y="2037"/>
                      <a:pt x="2211" y="2036"/>
                    </a:cubicBezTo>
                    <a:cubicBezTo>
                      <a:pt x="2066" y="2023"/>
                      <a:pt x="1951" y="1896"/>
                      <a:pt x="1951" y="1741"/>
                    </a:cubicBezTo>
                    <a:cubicBezTo>
                      <a:pt x="1951" y="1585"/>
                      <a:pt x="2066" y="1458"/>
                      <a:pt x="2211" y="1446"/>
                    </a:cubicBezTo>
                    <a:cubicBezTo>
                      <a:pt x="2204" y="1445"/>
                      <a:pt x="2195" y="1444"/>
                      <a:pt x="2189" y="1444"/>
                    </a:cubicBezTo>
                    <a:lnTo>
                      <a:pt x="2808" y="1444"/>
                    </a:lnTo>
                    <a:cubicBezTo>
                      <a:pt x="2998" y="1444"/>
                      <a:pt x="3153" y="1282"/>
                      <a:pt x="3153" y="1083"/>
                    </a:cubicBezTo>
                    <a:cubicBezTo>
                      <a:pt x="3153" y="884"/>
                      <a:pt x="2998" y="721"/>
                      <a:pt x="2808" y="721"/>
                    </a:cubicBezTo>
                    <a:lnTo>
                      <a:pt x="2510" y="721"/>
                    </a:lnTo>
                    <a:cubicBezTo>
                      <a:pt x="2700" y="721"/>
                      <a:pt x="2854" y="561"/>
                      <a:pt x="2854" y="361"/>
                    </a:cubicBezTo>
                    <a:cubicBezTo>
                      <a:pt x="2854" y="162"/>
                      <a:pt x="2700" y="0"/>
                      <a:pt x="2510" y="0"/>
                    </a:cubicBezTo>
                    <a:lnTo>
                      <a:pt x="1671" y="0"/>
                    </a:lnTo>
                    <a:cubicBezTo>
                      <a:pt x="1481" y="0"/>
                      <a:pt x="1326" y="162"/>
                      <a:pt x="1326" y="361"/>
                    </a:cubicBezTo>
                    <a:cubicBezTo>
                      <a:pt x="1326" y="561"/>
                      <a:pt x="1481" y="721"/>
                      <a:pt x="1671" y="721"/>
                    </a:cubicBezTo>
                    <a:lnTo>
                      <a:pt x="854" y="721"/>
                    </a:lnTo>
                    <a:cubicBezTo>
                      <a:pt x="663" y="721"/>
                      <a:pt x="509" y="884"/>
                      <a:pt x="509" y="1083"/>
                    </a:cubicBezTo>
                    <a:cubicBezTo>
                      <a:pt x="509" y="1282"/>
                      <a:pt x="663" y="1444"/>
                      <a:pt x="854" y="1444"/>
                    </a:cubicBezTo>
                    <a:lnTo>
                      <a:pt x="1226" y="1444"/>
                    </a:lnTo>
                    <a:cubicBezTo>
                      <a:pt x="1224" y="1444"/>
                      <a:pt x="1222" y="1444"/>
                      <a:pt x="1220" y="1445"/>
                    </a:cubicBezTo>
                    <a:cubicBezTo>
                      <a:pt x="1373" y="1449"/>
                      <a:pt x="1495" y="1580"/>
                      <a:pt x="1495" y="1741"/>
                    </a:cubicBezTo>
                    <a:cubicBezTo>
                      <a:pt x="1495" y="1902"/>
                      <a:pt x="1373" y="2033"/>
                      <a:pt x="1220" y="2037"/>
                    </a:cubicBezTo>
                    <a:cubicBezTo>
                      <a:pt x="1222" y="2037"/>
                      <a:pt x="1224" y="2037"/>
                      <a:pt x="1226" y="2037"/>
                    </a:cubicBezTo>
                    <a:lnTo>
                      <a:pt x="344" y="2037"/>
                    </a:lnTo>
                    <a:cubicBezTo>
                      <a:pt x="154" y="2037"/>
                      <a:pt x="0" y="2199"/>
                      <a:pt x="0" y="2399"/>
                    </a:cubicBezTo>
                    <a:cubicBezTo>
                      <a:pt x="0" y="2598"/>
                      <a:pt x="154" y="2760"/>
                      <a:pt x="344" y="2760"/>
                    </a:cubicBezTo>
                    <a:lnTo>
                      <a:pt x="1671" y="2760"/>
                    </a:lnTo>
                    <a:cubicBezTo>
                      <a:pt x="1481" y="2760"/>
                      <a:pt x="1326" y="2922"/>
                      <a:pt x="1326" y="3121"/>
                    </a:cubicBezTo>
                    <a:cubicBezTo>
                      <a:pt x="1326" y="3321"/>
                      <a:pt x="1481" y="3483"/>
                      <a:pt x="1671" y="3483"/>
                    </a:cubicBezTo>
                    <a:lnTo>
                      <a:pt x="2438" y="3483"/>
                    </a:lnTo>
                    <a:cubicBezTo>
                      <a:pt x="2629" y="3483"/>
                      <a:pt x="2783" y="3611"/>
                      <a:pt x="2783" y="3769"/>
                    </a:cubicBezTo>
                    <a:cubicBezTo>
                      <a:pt x="2783" y="3928"/>
                      <a:pt x="2629" y="4057"/>
                      <a:pt x="2438" y="4057"/>
                    </a:cubicBezTo>
                    <a:lnTo>
                      <a:pt x="1949" y="4057"/>
                    </a:lnTo>
                    <a:cubicBezTo>
                      <a:pt x="1758" y="4057"/>
                      <a:pt x="1604" y="4218"/>
                      <a:pt x="1604" y="4418"/>
                    </a:cubicBezTo>
                    <a:cubicBezTo>
                      <a:pt x="1604" y="4616"/>
                      <a:pt x="1758" y="4778"/>
                      <a:pt x="1949" y="4778"/>
                    </a:cubicBezTo>
                    <a:lnTo>
                      <a:pt x="4135" y="4778"/>
                    </a:lnTo>
                    <a:cubicBezTo>
                      <a:pt x="3945" y="4778"/>
                      <a:pt x="3791" y="4940"/>
                      <a:pt x="3791" y="5139"/>
                    </a:cubicBezTo>
                    <a:cubicBezTo>
                      <a:pt x="3791" y="5339"/>
                      <a:pt x="3945" y="5501"/>
                      <a:pt x="4135" y="5501"/>
                    </a:cubicBezTo>
                    <a:lnTo>
                      <a:pt x="5097" y="5501"/>
                    </a:lnTo>
                    <a:cubicBezTo>
                      <a:pt x="5287" y="5501"/>
                      <a:pt x="5441" y="5339"/>
                      <a:pt x="5441" y="5139"/>
                    </a:cubicBezTo>
                    <a:cubicBezTo>
                      <a:pt x="5441" y="4940"/>
                      <a:pt x="5287" y="4778"/>
                      <a:pt x="5097" y="4778"/>
                    </a:cubicBezTo>
                    <a:lnTo>
                      <a:pt x="5632" y="4778"/>
                    </a:lnTo>
                    <a:cubicBezTo>
                      <a:pt x="5823" y="4778"/>
                      <a:pt x="5977" y="4616"/>
                      <a:pt x="5977" y="4418"/>
                    </a:cubicBezTo>
                    <a:cubicBezTo>
                      <a:pt x="5977" y="4218"/>
                      <a:pt x="5823" y="4057"/>
                      <a:pt x="5632" y="405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5" name="Freeform 167">
                <a:extLst>
                  <a:ext uri="{FF2B5EF4-FFF2-40B4-BE49-F238E27FC236}">
                    <a16:creationId xmlns:a16="http://schemas.microsoft.com/office/drawing/2014/main" xmlns="" id="{5BDDDB50-6DBC-794A-B316-A0EDF95EF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2154130" y="-92244"/>
                <a:ext cx="531111" cy="337583"/>
              </a:xfrm>
              <a:custGeom>
                <a:avLst/>
                <a:gdLst>
                  <a:gd name="T0" fmla="*/ 338265 w 1138"/>
                  <a:gd name="T1" fmla="*/ 0 h 722"/>
                  <a:gd name="T2" fmla="*/ 157160 w 1138"/>
                  <a:gd name="T3" fmla="*/ 0 h 722"/>
                  <a:gd name="T4" fmla="*/ 157160 w 1138"/>
                  <a:gd name="T5" fmla="*/ 0 h 722"/>
                  <a:gd name="T6" fmla="*/ 0 w 1138"/>
                  <a:gd name="T7" fmla="*/ 157461 h 722"/>
                  <a:gd name="T8" fmla="*/ 0 w 1138"/>
                  <a:gd name="T9" fmla="*/ 157461 h 722"/>
                  <a:gd name="T10" fmla="*/ 157160 w 1138"/>
                  <a:gd name="T11" fmla="*/ 314485 h 722"/>
                  <a:gd name="T12" fmla="*/ 338265 w 1138"/>
                  <a:gd name="T13" fmla="*/ 314485 h 722"/>
                  <a:gd name="T14" fmla="*/ 338265 w 1138"/>
                  <a:gd name="T15" fmla="*/ 314485 h 722"/>
                  <a:gd name="T16" fmla="*/ 494990 w 1138"/>
                  <a:gd name="T17" fmla="*/ 157461 h 722"/>
                  <a:gd name="T18" fmla="*/ 494990 w 1138"/>
                  <a:gd name="T19" fmla="*/ 157461 h 722"/>
                  <a:gd name="T20" fmla="*/ 338265 w 1138"/>
                  <a:gd name="T21" fmla="*/ 0 h 7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38" h="722">
                    <a:moveTo>
                      <a:pt x="777" y="0"/>
                    </a:moveTo>
                    <a:lnTo>
                      <a:pt x="361" y="0"/>
                    </a:lnTo>
                    <a:cubicBezTo>
                      <a:pt x="162" y="0"/>
                      <a:pt x="0" y="161"/>
                      <a:pt x="0" y="361"/>
                    </a:cubicBezTo>
                    <a:cubicBezTo>
                      <a:pt x="0" y="559"/>
                      <a:pt x="162" y="721"/>
                      <a:pt x="361" y="721"/>
                    </a:cubicBezTo>
                    <a:lnTo>
                      <a:pt x="777" y="721"/>
                    </a:lnTo>
                    <a:cubicBezTo>
                      <a:pt x="976" y="721"/>
                      <a:pt x="1137" y="559"/>
                      <a:pt x="1137" y="361"/>
                    </a:cubicBezTo>
                    <a:cubicBezTo>
                      <a:pt x="1137" y="161"/>
                      <a:pt x="976" y="0"/>
                      <a:pt x="777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6" name="Freeform 168">
                <a:extLst>
                  <a:ext uri="{FF2B5EF4-FFF2-40B4-BE49-F238E27FC236}">
                    <a16:creationId xmlns:a16="http://schemas.microsoft.com/office/drawing/2014/main" xmlns="" id="{C470AF6C-FBF7-2946-8AF1-2E1DC0A65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1128964" y="1264264"/>
                <a:ext cx="80283" cy="82337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228 w 173"/>
                  <a:gd name="T5" fmla="*/ 76371 h 175"/>
                  <a:gd name="T6" fmla="*/ 37228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228 w 173"/>
                  <a:gd name="T13" fmla="*/ 0 h 175"/>
                  <a:gd name="T14" fmla="*/ 37228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6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7" name="Freeform 169">
                <a:extLst>
                  <a:ext uri="{FF2B5EF4-FFF2-40B4-BE49-F238E27FC236}">
                    <a16:creationId xmlns:a16="http://schemas.microsoft.com/office/drawing/2014/main" xmlns="" id="{BA1979DA-3CAC-4846-BC92-FF773221E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1314236" y="20970"/>
                <a:ext cx="82343" cy="80278"/>
              </a:xfrm>
              <a:custGeom>
                <a:avLst/>
                <a:gdLst>
                  <a:gd name="T0" fmla="*/ 76371 w 175"/>
                  <a:gd name="T1" fmla="*/ 37014 h 174"/>
                  <a:gd name="T2" fmla="*/ 76371 w 175"/>
                  <a:gd name="T3" fmla="*/ 37014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014 h 174"/>
                  <a:gd name="T10" fmla="*/ 0 w 175"/>
                  <a:gd name="T11" fmla="*/ 37014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3"/>
                      <a:pt x="135" y="173"/>
                      <a:pt x="87" y="173"/>
                    </a:cubicBezTo>
                    <a:cubicBezTo>
                      <a:pt x="39" y="173"/>
                      <a:pt x="0" y="133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8" name="Freeform 170">
                <a:extLst>
                  <a:ext uri="{FF2B5EF4-FFF2-40B4-BE49-F238E27FC236}">
                    <a16:creationId xmlns:a16="http://schemas.microsoft.com/office/drawing/2014/main" xmlns="" id="{938153DE-114E-6B4B-858B-B2D862D01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0091447" y="1346601"/>
                <a:ext cx="82343" cy="80278"/>
              </a:xfrm>
              <a:custGeom>
                <a:avLst/>
                <a:gdLst>
                  <a:gd name="T0" fmla="*/ 76371 w 175"/>
                  <a:gd name="T1" fmla="*/ 37228 h 173"/>
                  <a:gd name="T2" fmla="*/ 76371 w 175"/>
                  <a:gd name="T3" fmla="*/ 37228 h 173"/>
                  <a:gd name="T4" fmla="*/ 38186 w 175"/>
                  <a:gd name="T5" fmla="*/ 74456 h 173"/>
                  <a:gd name="T6" fmla="*/ 38186 w 175"/>
                  <a:gd name="T7" fmla="*/ 74456 h 173"/>
                  <a:gd name="T8" fmla="*/ 0 w 175"/>
                  <a:gd name="T9" fmla="*/ 37228 h 173"/>
                  <a:gd name="T10" fmla="*/ 0 w 175"/>
                  <a:gd name="T11" fmla="*/ 37228 h 173"/>
                  <a:gd name="T12" fmla="*/ 38186 w 175"/>
                  <a:gd name="T13" fmla="*/ 0 h 173"/>
                  <a:gd name="T14" fmla="*/ 38186 w 175"/>
                  <a:gd name="T15" fmla="*/ 0 h 173"/>
                  <a:gd name="T16" fmla="*/ 76371 w 175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3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4"/>
                      <a:pt x="135" y="172"/>
                      <a:pt x="87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9" name="Freeform 171">
                <a:extLst>
                  <a:ext uri="{FF2B5EF4-FFF2-40B4-BE49-F238E27FC236}">
                    <a16:creationId xmlns:a16="http://schemas.microsoft.com/office/drawing/2014/main" xmlns="" id="{89584DB9-2D9D-F14A-8A50-DF7D35825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2392925" y="1869444"/>
                <a:ext cx="80283" cy="80278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6795 w 173"/>
                  <a:gd name="T5" fmla="*/ 74456 h 173"/>
                  <a:gd name="T6" fmla="*/ 36795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6795 w 173"/>
                  <a:gd name="T13" fmla="*/ 0 h 173"/>
                  <a:gd name="T14" fmla="*/ 36795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3" y="172"/>
                      <a:pt x="85" y="172"/>
                    </a:cubicBezTo>
                    <a:cubicBezTo>
                      <a:pt x="39" y="172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0" name="Freeform 172">
                <a:extLst>
                  <a:ext uri="{FF2B5EF4-FFF2-40B4-BE49-F238E27FC236}">
                    <a16:creationId xmlns:a16="http://schemas.microsoft.com/office/drawing/2014/main" xmlns="" id="{600209FE-F50D-074F-98C4-3693DE558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2349694" y="615856"/>
                <a:ext cx="82343" cy="8027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60 h 174"/>
                  <a:gd name="T6" fmla="*/ 38186 w 175"/>
                  <a:gd name="T7" fmla="*/ 74460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5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1" name="Freeform 173">
                <a:extLst>
                  <a:ext uri="{FF2B5EF4-FFF2-40B4-BE49-F238E27FC236}">
                    <a16:creationId xmlns:a16="http://schemas.microsoft.com/office/drawing/2014/main" xmlns="" id="{795E0F96-4B38-AE44-9951-5C619ADAA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2154131" y="-324847"/>
                <a:ext cx="80283" cy="80278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3"/>
                      <a:pt x="87" y="173"/>
                    </a:cubicBezTo>
                    <a:cubicBezTo>
                      <a:pt x="40" y="173"/>
                      <a:pt x="0" y="135"/>
                      <a:pt x="0" y="87"/>
                    </a:cubicBezTo>
                    <a:cubicBezTo>
                      <a:pt x="0" y="38"/>
                      <a:pt x="40" y="0"/>
                      <a:pt x="87" y="0"/>
                    </a:cubicBezTo>
                    <a:cubicBezTo>
                      <a:pt x="135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2" name="Freeform 174">
                <a:extLst>
                  <a:ext uri="{FF2B5EF4-FFF2-40B4-BE49-F238E27FC236}">
                    <a16:creationId xmlns:a16="http://schemas.microsoft.com/office/drawing/2014/main" xmlns="" id="{423A51A8-E256-6742-9279-531FBA331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1289533" y="1004902"/>
                <a:ext cx="49406" cy="49402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2"/>
                      <a:pt x="81" y="104"/>
                      <a:pt x="52" y="104"/>
                    </a:cubicBezTo>
                    <a:cubicBezTo>
                      <a:pt x="24" y="104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3" name="Freeform 175">
                <a:extLst>
                  <a:ext uri="{FF2B5EF4-FFF2-40B4-BE49-F238E27FC236}">
                    <a16:creationId xmlns:a16="http://schemas.microsoft.com/office/drawing/2014/main" xmlns="" id="{E2A43B23-77B7-E648-98DD-6A9B927AC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1620961" y="1671834"/>
                <a:ext cx="49406" cy="49402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828 w 107"/>
                  <a:gd name="T5" fmla="*/ 45655 h 107"/>
                  <a:gd name="T6" fmla="*/ 22828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828 w 107"/>
                  <a:gd name="T13" fmla="*/ 0 h 107"/>
                  <a:gd name="T14" fmla="*/ 22828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3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4" name="Freeform 176">
                <a:extLst>
                  <a:ext uri="{FF2B5EF4-FFF2-40B4-BE49-F238E27FC236}">
                    <a16:creationId xmlns:a16="http://schemas.microsoft.com/office/drawing/2014/main" xmlns="" id="{33487A00-F93F-184E-9F6B-5A5EA172C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2271468" y="2021767"/>
                <a:ext cx="49406" cy="49402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2608 w 106"/>
                  <a:gd name="T5" fmla="*/ 45655 h 107"/>
                  <a:gd name="T6" fmla="*/ 22608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2608 w 106"/>
                  <a:gd name="T13" fmla="*/ 0 h 107"/>
                  <a:gd name="T14" fmla="*/ 22608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2"/>
                      <a:pt x="81" y="106"/>
                      <a:pt x="52" y="106"/>
                    </a:cubicBezTo>
                    <a:cubicBezTo>
                      <a:pt x="23" y="106"/>
                      <a:pt x="0" y="82"/>
                      <a:pt x="0" y="54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5" name="Freeform 177">
                <a:extLst>
                  <a:ext uri="{FF2B5EF4-FFF2-40B4-BE49-F238E27FC236}">
                    <a16:creationId xmlns:a16="http://schemas.microsoft.com/office/drawing/2014/main" xmlns="" id="{AF6A53F2-B2FD-C448-AAA6-5914E6562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2271468" y="539695"/>
                <a:ext cx="49406" cy="49402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6" name="Freeform 178">
                <a:extLst>
                  <a:ext uri="{FF2B5EF4-FFF2-40B4-BE49-F238E27FC236}">
                    <a16:creationId xmlns:a16="http://schemas.microsoft.com/office/drawing/2014/main" xmlns="" id="{595250F7-84FF-5142-A55E-A2C13ECC4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0702841" y="564396"/>
                <a:ext cx="49406" cy="49402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7" name="Freeform 179">
                <a:extLst>
                  <a:ext uri="{FF2B5EF4-FFF2-40B4-BE49-F238E27FC236}">
                    <a16:creationId xmlns:a16="http://schemas.microsoft.com/office/drawing/2014/main" xmlns="" id="{D92B41D1-0B92-9C4A-A567-64B6F0997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1478921" y="140360"/>
                <a:ext cx="49406" cy="49402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8" name="Freeform 180">
                <a:extLst>
                  <a:ext uri="{FF2B5EF4-FFF2-40B4-BE49-F238E27FC236}">
                    <a16:creationId xmlns:a16="http://schemas.microsoft.com/office/drawing/2014/main" xmlns="" id="{AFE47314-874B-3945-9DA4-CA2FE5D1F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2129428" y="-427768"/>
                <a:ext cx="49406" cy="49402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9" name="Freeform 181">
                <a:extLst>
                  <a:ext uri="{FF2B5EF4-FFF2-40B4-BE49-F238E27FC236}">
                    <a16:creationId xmlns:a16="http://schemas.microsoft.com/office/drawing/2014/main" xmlns="" id="{C3E46045-2BA6-874A-B8C3-541647B2F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2271468" y="-427768"/>
                <a:ext cx="49406" cy="49402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5" y="22"/>
                      <a:pt x="105" y="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0" name="Freeform 182">
                <a:extLst>
                  <a:ext uri="{FF2B5EF4-FFF2-40B4-BE49-F238E27FC236}">
                    <a16:creationId xmlns:a16="http://schemas.microsoft.com/office/drawing/2014/main" xmlns="" id="{521CF46B-1199-EC48-B228-DD915965D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1065147" y="1768580"/>
                <a:ext cx="662859" cy="279947"/>
              </a:xfrm>
              <a:custGeom>
                <a:avLst/>
                <a:gdLst>
                  <a:gd name="T0" fmla="*/ 487598 w 1419"/>
                  <a:gd name="T1" fmla="*/ 260719 h 601"/>
                  <a:gd name="T2" fmla="*/ 130288 w 1419"/>
                  <a:gd name="T3" fmla="*/ 260719 h 601"/>
                  <a:gd name="T4" fmla="*/ 130288 w 1419"/>
                  <a:gd name="T5" fmla="*/ 260719 h 601"/>
                  <a:gd name="T6" fmla="*/ 0 w 1419"/>
                  <a:gd name="T7" fmla="*/ 130794 h 601"/>
                  <a:gd name="T8" fmla="*/ 0 w 1419"/>
                  <a:gd name="T9" fmla="*/ 130794 h 601"/>
                  <a:gd name="T10" fmla="*/ 130288 w 1419"/>
                  <a:gd name="T11" fmla="*/ 0 h 601"/>
                  <a:gd name="T12" fmla="*/ 487598 w 1419"/>
                  <a:gd name="T13" fmla="*/ 0 h 601"/>
                  <a:gd name="T14" fmla="*/ 487598 w 1419"/>
                  <a:gd name="T15" fmla="*/ 0 h 601"/>
                  <a:gd name="T16" fmla="*/ 617885 w 1419"/>
                  <a:gd name="T17" fmla="*/ 130794 h 601"/>
                  <a:gd name="T18" fmla="*/ 617885 w 1419"/>
                  <a:gd name="T19" fmla="*/ 130794 h 601"/>
                  <a:gd name="T20" fmla="*/ 487598 w 1419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19" h="601">
                    <a:moveTo>
                      <a:pt x="1119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8" y="135"/>
                      <a:pt x="1418" y="301"/>
                    </a:cubicBezTo>
                    <a:cubicBezTo>
                      <a:pt x="1418" y="466"/>
                      <a:pt x="1284" y="600"/>
                      <a:pt x="1119" y="60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1" name="Freeform 183">
                <a:extLst>
                  <a:ext uri="{FF2B5EF4-FFF2-40B4-BE49-F238E27FC236}">
                    <a16:creationId xmlns:a16="http://schemas.microsoft.com/office/drawing/2014/main" xmlns="" id="{7A5FF057-BFD2-5C46-84AB-9CC1C4EEB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2234413" y="716721"/>
                <a:ext cx="662859" cy="279947"/>
              </a:xfrm>
              <a:custGeom>
                <a:avLst/>
                <a:gdLst>
                  <a:gd name="T0" fmla="*/ 487690 w 1420"/>
                  <a:gd name="T1" fmla="*/ 260719 h 600"/>
                  <a:gd name="T2" fmla="*/ 130631 w 1420"/>
                  <a:gd name="T3" fmla="*/ 260719 h 600"/>
                  <a:gd name="T4" fmla="*/ 130631 w 1420"/>
                  <a:gd name="T5" fmla="*/ 260719 h 600"/>
                  <a:gd name="T6" fmla="*/ 0 w 1420"/>
                  <a:gd name="T7" fmla="*/ 130142 h 600"/>
                  <a:gd name="T8" fmla="*/ 0 w 1420"/>
                  <a:gd name="T9" fmla="*/ 130142 h 600"/>
                  <a:gd name="T10" fmla="*/ 130631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142 h 600"/>
                  <a:gd name="T18" fmla="*/ 617886 w 1420"/>
                  <a:gd name="T19" fmla="*/ 130142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0" y="599"/>
                    </a:lnTo>
                    <a:cubicBezTo>
                      <a:pt x="134" y="599"/>
                      <a:pt x="0" y="465"/>
                      <a:pt x="0" y="299"/>
                    </a:cubicBezTo>
                    <a:cubicBezTo>
                      <a:pt x="0" y="133"/>
                      <a:pt x="134" y="0"/>
                      <a:pt x="300" y="0"/>
                    </a:cubicBezTo>
                    <a:lnTo>
                      <a:pt x="1120" y="0"/>
                    </a:lnTo>
                    <a:cubicBezTo>
                      <a:pt x="1285" y="0"/>
                      <a:pt x="1419" y="133"/>
                      <a:pt x="1419" y="299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52" name="Freeform 184">
                <a:extLst>
                  <a:ext uri="{FF2B5EF4-FFF2-40B4-BE49-F238E27FC236}">
                    <a16:creationId xmlns:a16="http://schemas.microsoft.com/office/drawing/2014/main" xmlns="" id="{CBA26EEA-9C59-884A-912C-CDEEAB482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9937054" y="-277504"/>
                <a:ext cx="815192" cy="557836"/>
              </a:xfrm>
              <a:custGeom>
                <a:avLst/>
                <a:gdLst>
                  <a:gd name="T0" fmla="*/ 628967 w 1747"/>
                  <a:gd name="T1" fmla="*/ 259759 h 1196"/>
                  <a:gd name="T2" fmla="*/ 507962 w 1747"/>
                  <a:gd name="T3" fmla="*/ 259759 h 1196"/>
                  <a:gd name="T4" fmla="*/ 507962 w 1747"/>
                  <a:gd name="T5" fmla="*/ 259759 h 1196"/>
                  <a:gd name="T6" fmla="*/ 617650 w 1747"/>
                  <a:gd name="T7" fmla="*/ 130532 h 1196"/>
                  <a:gd name="T8" fmla="*/ 617650 w 1747"/>
                  <a:gd name="T9" fmla="*/ 130532 h 1196"/>
                  <a:gd name="T10" fmla="*/ 487504 w 1747"/>
                  <a:gd name="T11" fmla="*/ 0 h 1196"/>
                  <a:gd name="T12" fmla="*/ 130581 w 1747"/>
                  <a:gd name="T13" fmla="*/ 0 h 1196"/>
                  <a:gd name="T14" fmla="*/ 130581 w 1747"/>
                  <a:gd name="T15" fmla="*/ 0 h 1196"/>
                  <a:gd name="T16" fmla="*/ 0 w 1747"/>
                  <a:gd name="T17" fmla="*/ 130532 h 1196"/>
                  <a:gd name="T18" fmla="*/ 0 w 1747"/>
                  <a:gd name="T19" fmla="*/ 130532 h 1196"/>
                  <a:gd name="T20" fmla="*/ 130581 w 1747"/>
                  <a:gd name="T21" fmla="*/ 261064 h 1196"/>
                  <a:gd name="T22" fmla="*/ 252457 w 1747"/>
                  <a:gd name="T23" fmla="*/ 261064 h 1196"/>
                  <a:gd name="T24" fmla="*/ 252457 w 1747"/>
                  <a:gd name="T25" fmla="*/ 261064 h 1196"/>
                  <a:gd name="T26" fmla="*/ 142334 w 1747"/>
                  <a:gd name="T27" fmla="*/ 389856 h 1196"/>
                  <a:gd name="T28" fmla="*/ 142334 w 1747"/>
                  <a:gd name="T29" fmla="*/ 389856 h 1196"/>
                  <a:gd name="T30" fmla="*/ 272480 w 1747"/>
                  <a:gd name="T31" fmla="*/ 519953 h 1196"/>
                  <a:gd name="T32" fmla="*/ 628967 w 1747"/>
                  <a:gd name="T33" fmla="*/ 519953 h 1196"/>
                  <a:gd name="T34" fmla="*/ 628967 w 1747"/>
                  <a:gd name="T35" fmla="*/ 519953 h 1196"/>
                  <a:gd name="T36" fmla="*/ 759984 w 1747"/>
                  <a:gd name="T37" fmla="*/ 389856 h 1196"/>
                  <a:gd name="T38" fmla="*/ 759984 w 1747"/>
                  <a:gd name="T39" fmla="*/ 389856 h 1196"/>
                  <a:gd name="T40" fmla="*/ 628967 w 1747"/>
                  <a:gd name="T41" fmla="*/ 259759 h 11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747" h="1196">
                    <a:moveTo>
                      <a:pt x="1445" y="597"/>
                    </a:moveTo>
                    <a:lnTo>
                      <a:pt x="1167" y="597"/>
                    </a:lnTo>
                    <a:cubicBezTo>
                      <a:pt x="1310" y="573"/>
                      <a:pt x="1419" y="450"/>
                      <a:pt x="1419" y="300"/>
                    </a:cubicBezTo>
                    <a:cubicBezTo>
                      <a:pt x="1419" y="134"/>
                      <a:pt x="1285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6"/>
                      <a:pt x="134" y="600"/>
                      <a:pt x="300" y="600"/>
                    </a:cubicBezTo>
                    <a:lnTo>
                      <a:pt x="580" y="600"/>
                    </a:lnTo>
                    <a:cubicBezTo>
                      <a:pt x="436" y="623"/>
                      <a:pt x="327" y="746"/>
                      <a:pt x="327" y="896"/>
                    </a:cubicBezTo>
                    <a:cubicBezTo>
                      <a:pt x="327" y="1062"/>
                      <a:pt x="460" y="1195"/>
                      <a:pt x="626" y="1195"/>
                    </a:cubicBezTo>
                    <a:lnTo>
                      <a:pt x="1445" y="1195"/>
                    </a:lnTo>
                    <a:cubicBezTo>
                      <a:pt x="1611" y="1195"/>
                      <a:pt x="1746" y="1062"/>
                      <a:pt x="1746" y="896"/>
                    </a:cubicBezTo>
                    <a:cubicBezTo>
                      <a:pt x="1746" y="731"/>
                      <a:pt x="1611" y="597"/>
                      <a:pt x="1445" y="59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53" y="314396"/>
            <a:ext cx="7264058" cy="6277094"/>
          </a:xfrm>
        </p:spPr>
      </p:pic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0D34355-A453-AE47-AAF6-515668238C95}"/>
              </a:ext>
            </a:extLst>
          </p:cNvPr>
          <p:cNvGrpSpPr/>
          <p:nvPr/>
        </p:nvGrpSpPr>
        <p:grpSpPr>
          <a:xfrm>
            <a:off x="-758701" y="-427768"/>
            <a:ext cx="13638534" cy="7745642"/>
            <a:chOff x="-758701" y="-427768"/>
            <a:chExt cx="13638534" cy="77456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58F8934-E015-FA42-BBF6-43A7470522E0}"/>
                </a:ext>
              </a:extLst>
            </p:cNvPr>
            <p:cNvGrpSpPr/>
            <p:nvPr/>
          </p:nvGrpSpPr>
          <p:grpSpPr>
            <a:xfrm>
              <a:off x="9760592" y="-427768"/>
              <a:ext cx="3119241" cy="7745642"/>
              <a:chOff x="9760592" y="-427768"/>
              <a:chExt cx="3119241" cy="7745642"/>
            </a:xfrm>
          </p:grpSpPr>
          <p:grpSp>
            <p:nvGrpSpPr>
              <p:cNvPr id="73" name="Group 8">
                <a:extLst>
                  <a:ext uri="{FF2B5EF4-FFF2-40B4-BE49-F238E27FC236}">
                    <a16:creationId xmlns:a16="http://schemas.microsoft.com/office/drawing/2014/main" xmlns="" id="{AF8BA06D-1CE1-564C-A8B6-75DC8DD246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55341" y="2098058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21" name="Freeform 1">
                  <a:extLst>
                    <a:ext uri="{FF2B5EF4-FFF2-40B4-BE49-F238E27FC236}">
                      <a16:creationId xmlns:a16="http://schemas.microsoft.com/office/drawing/2014/main" xmlns="" id="{4818F1E8-B380-2449-965F-A81DC3A49F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2">
                  <a:extLst>
                    <a:ext uri="{FF2B5EF4-FFF2-40B4-BE49-F238E27FC236}">
                      <a16:creationId xmlns:a16="http://schemas.microsoft.com/office/drawing/2014/main" xmlns="" id="{7FF1A60B-6A5F-904C-B4C7-8FF72E56E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3">
                  <a:extLst>
                    <a:ext uri="{FF2B5EF4-FFF2-40B4-BE49-F238E27FC236}">
                      <a16:creationId xmlns:a16="http://schemas.microsoft.com/office/drawing/2014/main" xmlns="" id="{250EA3FA-D0E8-E347-ABDA-E13F4C051B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4">
                  <a:extLst>
                    <a:ext uri="{FF2B5EF4-FFF2-40B4-BE49-F238E27FC236}">
                      <a16:creationId xmlns:a16="http://schemas.microsoft.com/office/drawing/2014/main" xmlns="" id="{70DC7C97-7506-6F48-A07E-FA98E10854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5">
                  <a:extLst>
                    <a:ext uri="{FF2B5EF4-FFF2-40B4-BE49-F238E27FC236}">
                      <a16:creationId xmlns:a16="http://schemas.microsoft.com/office/drawing/2014/main" xmlns="" id="{AD5336B5-16FA-9F4C-AB2C-35E487EFE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6">
                  <a:extLst>
                    <a:ext uri="{FF2B5EF4-FFF2-40B4-BE49-F238E27FC236}">
                      <a16:creationId xmlns:a16="http://schemas.microsoft.com/office/drawing/2014/main" xmlns="" id="{DAB22F27-5CED-2246-9F66-462EFA977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7">
                  <a:extLst>
                    <a:ext uri="{FF2B5EF4-FFF2-40B4-BE49-F238E27FC236}">
                      <a16:creationId xmlns:a16="http://schemas.microsoft.com/office/drawing/2014/main" xmlns="" id="{B07AB9BD-93E1-9A4D-8E48-47D1538A96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8">
                  <a:extLst>
                    <a:ext uri="{FF2B5EF4-FFF2-40B4-BE49-F238E27FC236}">
                      <a16:creationId xmlns:a16="http://schemas.microsoft.com/office/drawing/2014/main" xmlns="" id="{C1281BC0-AD6B-B64B-B1BB-6FFDE410A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9">
                  <a:extLst>
                    <a:ext uri="{FF2B5EF4-FFF2-40B4-BE49-F238E27FC236}">
                      <a16:creationId xmlns:a16="http://schemas.microsoft.com/office/drawing/2014/main" xmlns="" id="{7933CA74-C77D-D64A-AF32-259C34080C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10">
                  <a:extLst>
                    <a:ext uri="{FF2B5EF4-FFF2-40B4-BE49-F238E27FC236}">
                      <a16:creationId xmlns:a16="http://schemas.microsoft.com/office/drawing/2014/main" xmlns="" id="{B7F411BC-D57D-A742-9188-84411CC50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11">
                  <a:extLst>
                    <a:ext uri="{FF2B5EF4-FFF2-40B4-BE49-F238E27FC236}">
                      <a16:creationId xmlns:a16="http://schemas.microsoft.com/office/drawing/2014/main" xmlns="" id="{3EDFBE61-8FA4-D640-B2FA-B2644F539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12">
                  <a:extLst>
                    <a:ext uri="{FF2B5EF4-FFF2-40B4-BE49-F238E27FC236}">
                      <a16:creationId xmlns:a16="http://schemas.microsoft.com/office/drawing/2014/main" xmlns="" id="{4DEBF951-EFC5-C74A-B29F-47FBCEFD24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3" name="Freeform 13">
                  <a:extLst>
                    <a:ext uri="{FF2B5EF4-FFF2-40B4-BE49-F238E27FC236}">
                      <a16:creationId xmlns:a16="http://schemas.microsoft.com/office/drawing/2014/main" xmlns="" id="{BF9EE94D-6855-9A48-919E-7373AC4AB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4" name="Freeform 14">
                  <a:extLst>
                    <a:ext uri="{FF2B5EF4-FFF2-40B4-BE49-F238E27FC236}">
                      <a16:creationId xmlns:a16="http://schemas.microsoft.com/office/drawing/2014/main" xmlns="" id="{E26A94E3-838A-414A-8989-4D11A2D706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5" name="Freeform 15">
                  <a:extLst>
                    <a:ext uri="{FF2B5EF4-FFF2-40B4-BE49-F238E27FC236}">
                      <a16:creationId xmlns:a16="http://schemas.microsoft.com/office/drawing/2014/main" xmlns="" id="{7E120E5D-9187-114E-8432-9BAE47E554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6" name="Freeform 16">
                  <a:extLst>
                    <a:ext uri="{FF2B5EF4-FFF2-40B4-BE49-F238E27FC236}">
                      <a16:creationId xmlns:a16="http://schemas.microsoft.com/office/drawing/2014/main" xmlns="" id="{82E7C8E1-A928-F24E-BCF5-B6F41B5155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7" name="Freeform 17">
                  <a:extLst>
                    <a:ext uri="{FF2B5EF4-FFF2-40B4-BE49-F238E27FC236}">
                      <a16:creationId xmlns:a16="http://schemas.microsoft.com/office/drawing/2014/main" xmlns="" id="{F7D8BA5F-00CE-9341-8C5C-A85D5CE890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8" name="Freeform 18">
                  <a:extLst>
                    <a:ext uri="{FF2B5EF4-FFF2-40B4-BE49-F238E27FC236}">
                      <a16:creationId xmlns:a16="http://schemas.microsoft.com/office/drawing/2014/main" xmlns="" id="{E3A7DD5C-002E-A248-936C-8794DEEEB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9" name="Freeform 19">
                  <a:extLst>
                    <a:ext uri="{FF2B5EF4-FFF2-40B4-BE49-F238E27FC236}">
                      <a16:creationId xmlns:a16="http://schemas.microsoft.com/office/drawing/2014/main" xmlns="" id="{10480DFC-C82C-1B49-AC43-22B530DA5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0" name="Freeform 20">
                  <a:extLst>
                    <a:ext uri="{FF2B5EF4-FFF2-40B4-BE49-F238E27FC236}">
                      <a16:creationId xmlns:a16="http://schemas.microsoft.com/office/drawing/2014/main" xmlns="" id="{36669C6F-89FF-8E4E-B70D-38BCF1F69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1" name="Freeform 21">
                  <a:extLst>
                    <a:ext uri="{FF2B5EF4-FFF2-40B4-BE49-F238E27FC236}">
                      <a16:creationId xmlns:a16="http://schemas.microsoft.com/office/drawing/2014/main" xmlns="" id="{76E67E05-997C-B149-82BC-7F85EAE962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2" name="Freeform 22">
                  <a:extLst>
                    <a:ext uri="{FF2B5EF4-FFF2-40B4-BE49-F238E27FC236}">
                      <a16:creationId xmlns:a16="http://schemas.microsoft.com/office/drawing/2014/main" xmlns="" id="{46B22D13-809A-C842-93C1-B560D989B5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3" name="Freeform 23">
                  <a:extLst>
                    <a:ext uri="{FF2B5EF4-FFF2-40B4-BE49-F238E27FC236}">
                      <a16:creationId xmlns:a16="http://schemas.microsoft.com/office/drawing/2014/main" xmlns="" id="{F2D3FF1D-F39C-A14F-9295-AA562AA268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44" name="Freeform 24">
                  <a:extLst>
                    <a:ext uri="{FF2B5EF4-FFF2-40B4-BE49-F238E27FC236}">
                      <a16:creationId xmlns:a16="http://schemas.microsoft.com/office/drawing/2014/main" xmlns="" id="{FD93C600-67A2-3640-BB1B-B60D9FD047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4" name="Group 3">
                <a:extLst>
                  <a:ext uri="{FF2B5EF4-FFF2-40B4-BE49-F238E27FC236}">
                    <a16:creationId xmlns:a16="http://schemas.microsoft.com/office/drawing/2014/main" xmlns="" id="{3995CF52-11DA-E142-8D3B-2908A92D28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69782" y="4549899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95" name="Freeform 40">
                  <a:extLst>
                    <a:ext uri="{FF2B5EF4-FFF2-40B4-BE49-F238E27FC236}">
                      <a16:creationId xmlns:a16="http://schemas.microsoft.com/office/drawing/2014/main" xmlns="" id="{27ECEBAD-4471-7C46-B861-1E3CE4109C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41">
                  <a:extLst>
                    <a:ext uri="{FF2B5EF4-FFF2-40B4-BE49-F238E27FC236}">
                      <a16:creationId xmlns:a16="http://schemas.microsoft.com/office/drawing/2014/main" xmlns="" id="{8D2CBA47-55F2-C74A-923A-3BC590EC9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42">
                  <a:extLst>
                    <a:ext uri="{FF2B5EF4-FFF2-40B4-BE49-F238E27FC236}">
                      <a16:creationId xmlns:a16="http://schemas.microsoft.com/office/drawing/2014/main" xmlns="" id="{70FD09DF-787A-C144-B4E2-B4A4A3186F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43">
                  <a:extLst>
                    <a:ext uri="{FF2B5EF4-FFF2-40B4-BE49-F238E27FC236}">
                      <a16:creationId xmlns:a16="http://schemas.microsoft.com/office/drawing/2014/main" xmlns="" id="{EF42C487-7335-D441-929A-ED0252427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44">
                  <a:extLst>
                    <a:ext uri="{FF2B5EF4-FFF2-40B4-BE49-F238E27FC236}">
                      <a16:creationId xmlns:a16="http://schemas.microsoft.com/office/drawing/2014/main" xmlns="" id="{58EDBC9E-D238-3E40-A66F-622986E59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45">
                  <a:extLst>
                    <a:ext uri="{FF2B5EF4-FFF2-40B4-BE49-F238E27FC236}">
                      <a16:creationId xmlns:a16="http://schemas.microsoft.com/office/drawing/2014/main" xmlns="" id="{CB879156-0ACE-974D-BB00-762391FCEF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46">
                  <a:extLst>
                    <a:ext uri="{FF2B5EF4-FFF2-40B4-BE49-F238E27FC236}">
                      <a16:creationId xmlns:a16="http://schemas.microsoft.com/office/drawing/2014/main" xmlns="" id="{AF22B2AF-B04F-FC4F-A23A-5EE703845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47">
                  <a:extLst>
                    <a:ext uri="{FF2B5EF4-FFF2-40B4-BE49-F238E27FC236}">
                      <a16:creationId xmlns:a16="http://schemas.microsoft.com/office/drawing/2014/main" xmlns="" id="{8D8652C0-DB5E-334F-A8AA-272B49E336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48">
                  <a:extLst>
                    <a:ext uri="{FF2B5EF4-FFF2-40B4-BE49-F238E27FC236}">
                      <a16:creationId xmlns:a16="http://schemas.microsoft.com/office/drawing/2014/main" xmlns="" id="{B860B0B2-3CEE-0B4A-8034-33487D1975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49">
                  <a:extLst>
                    <a:ext uri="{FF2B5EF4-FFF2-40B4-BE49-F238E27FC236}">
                      <a16:creationId xmlns:a16="http://schemas.microsoft.com/office/drawing/2014/main" xmlns="" id="{109BFAB5-641D-DB4C-AF11-A4DB5E4665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50">
                  <a:extLst>
                    <a:ext uri="{FF2B5EF4-FFF2-40B4-BE49-F238E27FC236}">
                      <a16:creationId xmlns:a16="http://schemas.microsoft.com/office/drawing/2014/main" xmlns="" id="{49E64843-9923-7F40-9440-9FA7D42C02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51">
                  <a:extLst>
                    <a:ext uri="{FF2B5EF4-FFF2-40B4-BE49-F238E27FC236}">
                      <a16:creationId xmlns:a16="http://schemas.microsoft.com/office/drawing/2014/main" xmlns="" id="{C0F25BD7-FA6D-FA48-A7D2-35FEAA84A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52">
                  <a:extLst>
                    <a:ext uri="{FF2B5EF4-FFF2-40B4-BE49-F238E27FC236}">
                      <a16:creationId xmlns:a16="http://schemas.microsoft.com/office/drawing/2014/main" xmlns="" id="{B35BC6C3-6916-874D-BE47-BD1F6CEAE6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53">
                  <a:extLst>
                    <a:ext uri="{FF2B5EF4-FFF2-40B4-BE49-F238E27FC236}">
                      <a16:creationId xmlns:a16="http://schemas.microsoft.com/office/drawing/2014/main" xmlns="" id="{5D26C24A-8F74-7F44-A24F-E5DD3F9A1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54">
                  <a:extLst>
                    <a:ext uri="{FF2B5EF4-FFF2-40B4-BE49-F238E27FC236}">
                      <a16:creationId xmlns:a16="http://schemas.microsoft.com/office/drawing/2014/main" xmlns="" id="{E1D0CAA8-B518-6C4D-9BF1-040E67702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55">
                  <a:extLst>
                    <a:ext uri="{FF2B5EF4-FFF2-40B4-BE49-F238E27FC236}">
                      <a16:creationId xmlns:a16="http://schemas.microsoft.com/office/drawing/2014/main" xmlns="" id="{5A4AEB7B-F822-E748-B778-32C39BA423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56">
                  <a:extLst>
                    <a:ext uri="{FF2B5EF4-FFF2-40B4-BE49-F238E27FC236}">
                      <a16:creationId xmlns:a16="http://schemas.microsoft.com/office/drawing/2014/main" xmlns="" id="{48AE5468-BABE-C440-BEF8-132E5948AE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57">
                  <a:extLst>
                    <a:ext uri="{FF2B5EF4-FFF2-40B4-BE49-F238E27FC236}">
                      <a16:creationId xmlns:a16="http://schemas.microsoft.com/office/drawing/2014/main" xmlns="" id="{5EE471B1-0F6C-AF49-8CFB-F47B4E818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58">
                  <a:extLst>
                    <a:ext uri="{FF2B5EF4-FFF2-40B4-BE49-F238E27FC236}">
                      <a16:creationId xmlns:a16="http://schemas.microsoft.com/office/drawing/2014/main" xmlns="" id="{4D1E5037-FB78-AE4E-93AB-1D618421B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59">
                  <a:extLst>
                    <a:ext uri="{FF2B5EF4-FFF2-40B4-BE49-F238E27FC236}">
                      <a16:creationId xmlns:a16="http://schemas.microsoft.com/office/drawing/2014/main" xmlns="" id="{5E5F4C38-80AC-754C-87A0-437C6D6882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5" name="Freeform 60">
                  <a:extLst>
                    <a:ext uri="{FF2B5EF4-FFF2-40B4-BE49-F238E27FC236}">
                      <a16:creationId xmlns:a16="http://schemas.microsoft.com/office/drawing/2014/main" xmlns="" id="{38D80590-A48B-114C-B747-FE535C0C4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61">
                  <a:extLst>
                    <a:ext uri="{FF2B5EF4-FFF2-40B4-BE49-F238E27FC236}">
                      <a16:creationId xmlns:a16="http://schemas.microsoft.com/office/drawing/2014/main" xmlns="" id="{00A9D6A5-BC16-4E43-B8EA-57C3DBC7D0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62">
                  <a:extLst>
                    <a:ext uri="{FF2B5EF4-FFF2-40B4-BE49-F238E27FC236}">
                      <a16:creationId xmlns:a16="http://schemas.microsoft.com/office/drawing/2014/main" xmlns="" id="{A5684442-7497-1D46-A469-9938E077F9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8" name="Freeform 63">
                  <a:extLst>
                    <a:ext uri="{FF2B5EF4-FFF2-40B4-BE49-F238E27FC236}">
                      <a16:creationId xmlns:a16="http://schemas.microsoft.com/office/drawing/2014/main" xmlns="" id="{F14560D8-D18E-9741-96C1-4E7B12B18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64">
                  <a:extLst>
                    <a:ext uri="{FF2B5EF4-FFF2-40B4-BE49-F238E27FC236}">
                      <a16:creationId xmlns:a16="http://schemas.microsoft.com/office/drawing/2014/main" xmlns="" id="{FD4DFFE6-F991-5845-ABFA-73B957D2C9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65">
                  <a:extLst>
                    <a:ext uri="{FF2B5EF4-FFF2-40B4-BE49-F238E27FC236}">
                      <a16:creationId xmlns:a16="http://schemas.microsoft.com/office/drawing/2014/main" xmlns="" id="{011015B0-4C03-164F-95E6-9841594B24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5" name="Group 6">
                <a:extLst>
                  <a:ext uri="{FF2B5EF4-FFF2-40B4-BE49-F238E27FC236}">
                    <a16:creationId xmlns:a16="http://schemas.microsoft.com/office/drawing/2014/main" xmlns="" id="{F759BEA0-DCB2-4E46-9D61-D00E16BCB0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760592" y="-427768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76" name="Freeform 166">
                  <a:extLst>
                    <a:ext uri="{FF2B5EF4-FFF2-40B4-BE49-F238E27FC236}">
                      <a16:creationId xmlns:a16="http://schemas.microsoft.com/office/drawing/2014/main" xmlns="" id="{BA2068AC-DCDA-E743-8175-CA2C59868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7" name="Freeform 167">
                  <a:extLst>
                    <a:ext uri="{FF2B5EF4-FFF2-40B4-BE49-F238E27FC236}">
                      <a16:creationId xmlns:a16="http://schemas.microsoft.com/office/drawing/2014/main" xmlns="" id="{7A5F72DB-2675-C841-B5DE-64145F0B4F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8" name="Freeform 168">
                  <a:extLst>
                    <a:ext uri="{FF2B5EF4-FFF2-40B4-BE49-F238E27FC236}">
                      <a16:creationId xmlns:a16="http://schemas.microsoft.com/office/drawing/2014/main" xmlns="" id="{C97BED76-E20D-CA4F-925D-B9C1818F0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169">
                  <a:extLst>
                    <a:ext uri="{FF2B5EF4-FFF2-40B4-BE49-F238E27FC236}">
                      <a16:creationId xmlns:a16="http://schemas.microsoft.com/office/drawing/2014/main" xmlns="" id="{9EA740AA-4A38-B64C-B144-FF4F26416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170">
                  <a:extLst>
                    <a:ext uri="{FF2B5EF4-FFF2-40B4-BE49-F238E27FC236}">
                      <a16:creationId xmlns:a16="http://schemas.microsoft.com/office/drawing/2014/main" xmlns="" id="{DC3CE6B5-B168-AE48-B9D6-E059F661EC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171">
                  <a:extLst>
                    <a:ext uri="{FF2B5EF4-FFF2-40B4-BE49-F238E27FC236}">
                      <a16:creationId xmlns:a16="http://schemas.microsoft.com/office/drawing/2014/main" xmlns="" id="{B6E6A919-C406-834B-8DFD-0ED33A429B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172">
                  <a:extLst>
                    <a:ext uri="{FF2B5EF4-FFF2-40B4-BE49-F238E27FC236}">
                      <a16:creationId xmlns:a16="http://schemas.microsoft.com/office/drawing/2014/main" xmlns="" id="{554CC2C0-3F32-A441-AC77-FE401D65C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173">
                  <a:extLst>
                    <a:ext uri="{FF2B5EF4-FFF2-40B4-BE49-F238E27FC236}">
                      <a16:creationId xmlns:a16="http://schemas.microsoft.com/office/drawing/2014/main" xmlns="" id="{8972B2E1-A60F-7444-98C3-F95241AC1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4" name="Freeform 174">
                  <a:extLst>
                    <a:ext uri="{FF2B5EF4-FFF2-40B4-BE49-F238E27FC236}">
                      <a16:creationId xmlns:a16="http://schemas.microsoft.com/office/drawing/2014/main" xmlns="" id="{5347D7A8-1986-DB42-A7DF-E9C7F1E78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175">
                  <a:extLst>
                    <a:ext uri="{FF2B5EF4-FFF2-40B4-BE49-F238E27FC236}">
                      <a16:creationId xmlns:a16="http://schemas.microsoft.com/office/drawing/2014/main" xmlns="" id="{DAF60139-97FA-234E-82A4-6BABEEBA18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176">
                  <a:extLst>
                    <a:ext uri="{FF2B5EF4-FFF2-40B4-BE49-F238E27FC236}">
                      <a16:creationId xmlns:a16="http://schemas.microsoft.com/office/drawing/2014/main" xmlns="" id="{42B60235-2A71-8645-A145-EA39CD2EF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77">
                  <a:extLst>
                    <a:ext uri="{FF2B5EF4-FFF2-40B4-BE49-F238E27FC236}">
                      <a16:creationId xmlns:a16="http://schemas.microsoft.com/office/drawing/2014/main" xmlns="" id="{D15D00D5-A577-2A4B-9D22-306971712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8" name="Freeform 178">
                  <a:extLst>
                    <a:ext uri="{FF2B5EF4-FFF2-40B4-BE49-F238E27FC236}">
                      <a16:creationId xmlns:a16="http://schemas.microsoft.com/office/drawing/2014/main" xmlns="" id="{A0F5353C-FD80-954A-8410-BBB27379E7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9" name="Freeform 179">
                  <a:extLst>
                    <a:ext uri="{FF2B5EF4-FFF2-40B4-BE49-F238E27FC236}">
                      <a16:creationId xmlns:a16="http://schemas.microsoft.com/office/drawing/2014/main" xmlns="" id="{BAD5750E-66E8-F74F-9AAC-D1110AA87C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0" name="Freeform 180">
                  <a:extLst>
                    <a:ext uri="{FF2B5EF4-FFF2-40B4-BE49-F238E27FC236}">
                      <a16:creationId xmlns:a16="http://schemas.microsoft.com/office/drawing/2014/main" xmlns="" id="{9DB03C72-10CF-3B4C-9536-36DD60BC3A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181">
                  <a:extLst>
                    <a:ext uri="{FF2B5EF4-FFF2-40B4-BE49-F238E27FC236}">
                      <a16:creationId xmlns:a16="http://schemas.microsoft.com/office/drawing/2014/main" xmlns="" id="{24900358-9172-5441-8549-AF6397016E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2" name="Freeform 182">
                  <a:extLst>
                    <a:ext uri="{FF2B5EF4-FFF2-40B4-BE49-F238E27FC236}">
                      <a16:creationId xmlns:a16="http://schemas.microsoft.com/office/drawing/2014/main" xmlns="" id="{233B3D83-89CA-C249-B907-FD6A90F73F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3" name="Freeform 183">
                  <a:extLst>
                    <a:ext uri="{FF2B5EF4-FFF2-40B4-BE49-F238E27FC236}">
                      <a16:creationId xmlns:a16="http://schemas.microsoft.com/office/drawing/2014/main" xmlns="" id="{A6C3217A-5F04-584F-996C-9609F4E2B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94" name="Freeform 184">
                  <a:extLst>
                    <a:ext uri="{FF2B5EF4-FFF2-40B4-BE49-F238E27FC236}">
                      <a16:creationId xmlns:a16="http://schemas.microsoft.com/office/drawing/2014/main" xmlns="" id="{67FA69EA-4AAD-9240-AA85-DAD3AF707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xmlns="" id="{216AAD82-1D0F-0B4F-AE00-CEED0E752C3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758701" y="5644325"/>
              <a:ext cx="2114454" cy="1619075"/>
              <a:chOff x="4879357" y="-511351"/>
              <a:chExt cx="2676829" cy="2048905"/>
            </a:xfrm>
          </p:grpSpPr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xmlns="" id="{A0F96497-AFEA-524A-8997-47A6A5257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886" y="-511351"/>
                <a:ext cx="1847281" cy="1962496"/>
              </a:xfrm>
              <a:custGeom>
                <a:avLst/>
                <a:gdLst>
                  <a:gd name="T0" fmla="*/ 1159991 w 4244"/>
                  <a:gd name="T1" fmla="*/ 594933 h 4506"/>
                  <a:gd name="T2" fmla="*/ 1048998 w 4244"/>
                  <a:gd name="T3" fmla="*/ 483873 h 4506"/>
                  <a:gd name="T4" fmla="*/ 1048998 w 4244"/>
                  <a:gd name="T5" fmla="*/ 483873 h 4506"/>
                  <a:gd name="T6" fmla="*/ 1290572 w 4244"/>
                  <a:gd name="T7" fmla="*/ 372378 h 4506"/>
                  <a:gd name="T8" fmla="*/ 1477302 w 4244"/>
                  <a:gd name="T9" fmla="*/ 185971 h 4506"/>
                  <a:gd name="T10" fmla="*/ 1290572 w 4244"/>
                  <a:gd name="T11" fmla="*/ 0 h 4506"/>
                  <a:gd name="T12" fmla="*/ 419164 w 4244"/>
                  <a:gd name="T13" fmla="*/ 0 h 4506"/>
                  <a:gd name="T14" fmla="*/ 233304 w 4244"/>
                  <a:gd name="T15" fmla="*/ 185971 h 4506"/>
                  <a:gd name="T16" fmla="*/ 640716 w 4244"/>
                  <a:gd name="T17" fmla="*/ 372378 h 4506"/>
                  <a:gd name="T18" fmla="*/ 751709 w 4244"/>
                  <a:gd name="T19" fmla="*/ 483873 h 4506"/>
                  <a:gd name="T20" fmla="*/ 751709 w 4244"/>
                  <a:gd name="T21" fmla="*/ 483873 h 4506"/>
                  <a:gd name="T22" fmla="*/ 335157 w 4244"/>
                  <a:gd name="T23" fmla="*/ 594933 h 4506"/>
                  <a:gd name="T24" fmla="*/ 183683 w 4244"/>
                  <a:gd name="T25" fmla="*/ 746062 h 4506"/>
                  <a:gd name="T26" fmla="*/ 335157 w 4244"/>
                  <a:gd name="T27" fmla="*/ 897626 h 4506"/>
                  <a:gd name="T28" fmla="*/ 432222 w 4244"/>
                  <a:gd name="T29" fmla="*/ 897626 h 4506"/>
                  <a:gd name="T30" fmla="*/ 543216 w 4244"/>
                  <a:gd name="T31" fmla="*/ 1008686 h 4506"/>
                  <a:gd name="T32" fmla="*/ 151038 w 4244"/>
                  <a:gd name="T33" fmla="*/ 1119746 h 4506"/>
                  <a:gd name="T34" fmla="*/ 0 w 4244"/>
                  <a:gd name="T35" fmla="*/ 1270875 h 4506"/>
                  <a:gd name="T36" fmla="*/ 151038 w 4244"/>
                  <a:gd name="T37" fmla="*/ 1422875 h 4506"/>
                  <a:gd name="T38" fmla="*/ 688160 w 4244"/>
                  <a:gd name="T39" fmla="*/ 1422875 h 4506"/>
                  <a:gd name="T40" fmla="*/ 805683 w 4244"/>
                  <a:gd name="T41" fmla="*/ 1540903 h 4506"/>
                  <a:gd name="T42" fmla="*/ 673796 w 4244"/>
                  <a:gd name="T43" fmla="*/ 1658496 h 4506"/>
                  <a:gd name="T44" fmla="*/ 522323 w 4244"/>
                  <a:gd name="T45" fmla="*/ 1810061 h 4506"/>
                  <a:gd name="T46" fmla="*/ 673796 w 4244"/>
                  <a:gd name="T47" fmla="*/ 1962060 h 4506"/>
                  <a:gd name="T48" fmla="*/ 1511689 w 4244"/>
                  <a:gd name="T49" fmla="*/ 1962060 h 4506"/>
                  <a:gd name="T50" fmla="*/ 1663162 w 4244"/>
                  <a:gd name="T51" fmla="*/ 1810061 h 4506"/>
                  <a:gd name="T52" fmla="*/ 1418541 w 4244"/>
                  <a:gd name="T53" fmla="*/ 1658496 h 4506"/>
                  <a:gd name="T54" fmla="*/ 1300583 w 4244"/>
                  <a:gd name="T55" fmla="*/ 1540903 h 4506"/>
                  <a:gd name="T56" fmla="*/ 1418541 w 4244"/>
                  <a:gd name="T57" fmla="*/ 1422875 h 4506"/>
                  <a:gd name="T58" fmla="*/ 1511689 w 4244"/>
                  <a:gd name="T59" fmla="*/ 1422875 h 4506"/>
                  <a:gd name="T60" fmla="*/ 1663162 w 4244"/>
                  <a:gd name="T61" fmla="*/ 1270875 h 4506"/>
                  <a:gd name="T62" fmla="*/ 1527358 w 4244"/>
                  <a:gd name="T63" fmla="*/ 1119746 h 4506"/>
                  <a:gd name="T64" fmla="*/ 1416365 w 4244"/>
                  <a:gd name="T65" fmla="*/ 1008686 h 4506"/>
                  <a:gd name="T66" fmla="*/ 1527358 w 4244"/>
                  <a:gd name="T67" fmla="*/ 897626 h 4506"/>
                  <a:gd name="T68" fmla="*/ 1695372 w 4244"/>
                  <a:gd name="T69" fmla="*/ 897626 h 4506"/>
                  <a:gd name="T70" fmla="*/ 1846846 w 4244"/>
                  <a:gd name="T71" fmla="*/ 746062 h 450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4244" h="4506">
                    <a:moveTo>
                      <a:pt x="3895" y="1366"/>
                    </a:moveTo>
                    <a:lnTo>
                      <a:pt x="2665" y="1366"/>
                    </a:lnTo>
                    <a:cubicBezTo>
                      <a:pt x="2524" y="1366"/>
                      <a:pt x="2410" y="1251"/>
                      <a:pt x="2410" y="1111"/>
                    </a:cubicBezTo>
                    <a:cubicBezTo>
                      <a:pt x="2410" y="970"/>
                      <a:pt x="2524" y="855"/>
                      <a:pt x="2665" y="855"/>
                    </a:cubicBezTo>
                    <a:lnTo>
                      <a:pt x="2965" y="855"/>
                    </a:lnTo>
                    <a:cubicBezTo>
                      <a:pt x="3202" y="855"/>
                      <a:pt x="3394" y="664"/>
                      <a:pt x="3394" y="427"/>
                    </a:cubicBezTo>
                    <a:cubicBezTo>
                      <a:pt x="3394" y="192"/>
                      <a:pt x="3202" y="0"/>
                      <a:pt x="2965" y="0"/>
                    </a:cubicBezTo>
                    <a:lnTo>
                      <a:pt x="963" y="0"/>
                    </a:lnTo>
                    <a:cubicBezTo>
                      <a:pt x="727" y="0"/>
                      <a:pt x="536" y="192"/>
                      <a:pt x="536" y="427"/>
                    </a:cubicBezTo>
                    <a:cubicBezTo>
                      <a:pt x="536" y="664"/>
                      <a:pt x="727" y="855"/>
                      <a:pt x="963" y="855"/>
                    </a:cubicBezTo>
                    <a:lnTo>
                      <a:pt x="1472" y="855"/>
                    </a:lnTo>
                    <a:cubicBezTo>
                      <a:pt x="1613" y="855"/>
                      <a:pt x="1727" y="970"/>
                      <a:pt x="1727" y="1111"/>
                    </a:cubicBezTo>
                    <a:cubicBezTo>
                      <a:pt x="1727" y="1251"/>
                      <a:pt x="1613" y="1366"/>
                      <a:pt x="1472" y="1366"/>
                    </a:cubicBezTo>
                    <a:lnTo>
                      <a:pt x="770" y="1366"/>
                    </a:lnTo>
                    <a:cubicBezTo>
                      <a:pt x="578" y="1366"/>
                      <a:pt x="422" y="1521"/>
                      <a:pt x="422" y="1713"/>
                    </a:cubicBezTo>
                    <a:cubicBezTo>
                      <a:pt x="422" y="1906"/>
                      <a:pt x="578" y="2061"/>
                      <a:pt x="770" y="2061"/>
                    </a:cubicBezTo>
                    <a:lnTo>
                      <a:pt x="993" y="2061"/>
                    </a:lnTo>
                    <a:cubicBezTo>
                      <a:pt x="1134" y="2061"/>
                      <a:pt x="1248" y="2175"/>
                      <a:pt x="1248" y="2316"/>
                    </a:cubicBezTo>
                    <a:cubicBezTo>
                      <a:pt x="1248" y="2456"/>
                      <a:pt x="1134" y="2571"/>
                      <a:pt x="993" y="2571"/>
                    </a:cubicBezTo>
                    <a:lnTo>
                      <a:pt x="347" y="2571"/>
                    </a:lnTo>
                    <a:cubicBezTo>
                      <a:pt x="155" y="2571"/>
                      <a:pt x="0" y="2726"/>
                      <a:pt x="0" y="2918"/>
                    </a:cubicBezTo>
                    <a:cubicBezTo>
                      <a:pt x="0" y="3110"/>
                      <a:pt x="155" y="3267"/>
                      <a:pt x="347" y="3267"/>
                    </a:cubicBezTo>
                    <a:lnTo>
                      <a:pt x="1581" y="3267"/>
                    </a:lnTo>
                    <a:cubicBezTo>
                      <a:pt x="1729" y="3267"/>
                      <a:pt x="1851" y="3388"/>
                      <a:pt x="1851" y="3538"/>
                    </a:cubicBezTo>
                    <a:cubicBezTo>
                      <a:pt x="1851" y="3687"/>
                      <a:pt x="1729" y="3808"/>
                      <a:pt x="1581" y="3808"/>
                    </a:cubicBezTo>
                    <a:lnTo>
                      <a:pt x="1548" y="3808"/>
                    </a:lnTo>
                    <a:cubicBezTo>
                      <a:pt x="1356" y="3808"/>
                      <a:pt x="1200" y="3963"/>
                      <a:pt x="1200" y="4156"/>
                    </a:cubicBezTo>
                    <a:cubicBezTo>
                      <a:pt x="1200" y="4348"/>
                      <a:pt x="1356" y="4505"/>
                      <a:pt x="1548" y="4505"/>
                    </a:cubicBezTo>
                    <a:lnTo>
                      <a:pt x="3473" y="4505"/>
                    </a:lnTo>
                    <a:cubicBezTo>
                      <a:pt x="3665" y="4505"/>
                      <a:pt x="3821" y="4348"/>
                      <a:pt x="3821" y="4156"/>
                    </a:cubicBezTo>
                    <a:cubicBezTo>
                      <a:pt x="3821" y="3963"/>
                      <a:pt x="3665" y="3808"/>
                      <a:pt x="3473" y="3808"/>
                    </a:cubicBezTo>
                    <a:lnTo>
                      <a:pt x="3259" y="3808"/>
                    </a:lnTo>
                    <a:cubicBezTo>
                      <a:pt x="3110" y="3808"/>
                      <a:pt x="2988" y="3687"/>
                      <a:pt x="2988" y="3538"/>
                    </a:cubicBezTo>
                    <a:cubicBezTo>
                      <a:pt x="2988" y="3388"/>
                      <a:pt x="3110" y="3267"/>
                      <a:pt x="3259" y="3267"/>
                    </a:cubicBezTo>
                    <a:lnTo>
                      <a:pt x="3473" y="3267"/>
                    </a:lnTo>
                    <a:cubicBezTo>
                      <a:pt x="3665" y="3267"/>
                      <a:pt x="3821" y="3110"/>
                      <a:pt x="3821" y="2918"/>
                    </a:cubicBezTo>
                    <a:cubicBezTo>
                      <a:pt x="3821" y="2726"/>
                      <a:pt x="3665" y="2571"/>
                      <a:pt x="3473" y="2571"/>
                    </a:cubicBezTo>
                    <a:lnTo>
                      <a:pt x="3509" y="2571"/>
                    </a:lnTo>
                    <a:cubicBezTo>
                      <a:pt x="3369" y="2571"/>
                      <a:pt x="3254" y="2456"/>
                      <a:pt x="3254" y="2316"/>
                    </a:cubicBezTo>
                    <a:cubicBezTo>
                      <a:pt x="3254" y="2175"/>
                      <a:pt x="3369" y="2061"/>
                      <a:pt x="3509" y="2061"/>
                    </a:cubicBezTo>
                    <a:lnTo>
                      <a:pt x="3895" y="2061"/>
                    </a:lnTo>
                    <a:cubicBezTo>
                      <a:pt x="4088" y="2061"/>
                      <a:pt x="4243" y="1906"/>
                      <a:pt x="4243" y="1713"/>
                    </a:cubicBezTo>
                    <a:cubicBezTo>
                      <a:pt x="4243" y="1521"/>
                      <a:pt x="4088" y="1366"/>
                      <a:pt x="3895" y="1366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" name="Freeform 26">
                <a:extLst>
                  <a:ext uri="{FF2B5EF4-FFF2-40B4-BE49-F238E27FC236}">
                    <a16:creationId xmlns:a16="http://schemas.microsoft.com/office/drawing/2014/main" xmlns="" id="{72BF0434-5855-9C46-9A0B-FC8E7E3D8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601" y="1147745"/>
                <a:ext cx="437817" cy="303400"/>
              </a:xfrm>
              <a:custGeom>
                <a:avLst/>
                <a:gdLst>
                  <a:gd name="T0" fmla="*/ 285646 w 1007"/>
                  <a:gd name="T1" fmla="*/ 0 h 698"/>
                  <a:gd name="T2" fmla="*/ 150866 w 1007"/>
                  <a:gd name="T3" fmla="*/ 0 h 698"/>
                  <a:gd name="T4" fmla="*/ 150866 w 1007"/>
                  <a:gd name="T5" fmla="*/ 0 h 698"/>
                  <a:gd name="T6" fmla="*/ 0 w 1007"/>
                  <a:gd name="T7" fmla="*/ 151265 h 698"/>
                  <a:gd name="T8" fmla="*/ 0 w 1007"/>
                  <a:gd name="T9" fmla="*/ 151265 h 698"/>
                  <a:gd name="T10" fmla="*/ 150866 w 1007"/>
                  <a:gd name="T11" fmla="*/ 302965 h 698"/>
                  <a:gd name="T12" fmla="*/ 285646 w 1007"/>
                  <a:gd name="T13" fmla="*/ 302965 h 698"/>
                  <a:gd name="T14" fmla="*/ 285646 w 1007"/>
                  <a:gd name="T15" fmla="*/ 302965 h 698"/>
                  <a:gd name="T16" fmla="*/ 437382 w 1007"/>
                  <a:gd name="T17" fmla="*/ 151265 h 698"/>
                  <a:gd name="T18" fmla="*/ 437382 w 1007"/>
                  <a:gd name="T19" fmla="*/ 151265 h 698"/>
                  <a:gd name="T20" fmla="*/ 285646 w 1007"/>
                  <a:gd name="T21" fmla="*/ 0 h 6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7" h="698">
                    <a:moveTo>
                      <a:pt x="657" y="0"/>
                    </a:moveTo>
                    <a:lnTo>
                      <a:pt x="347" y="0"/>
                    </a:lnTo>
                    <a:cubicBezTo>
                      <a:pt x="156" y="0"/>
                      <a:pt x="0" y="155"/>
                      <a:pt x="0" y="348"/>
                    </a:cubicBezTo>
                    <a:cubicBezTo>
                      <a:pt x="0" y="540"/>
                      <a:pt x="156" y="697"/>
                      <a:pt x="347" y="697"/>
                    </a:cubicBezTo>
                    <a:lnTo>
                      <a:pt x="657" y="697"/>
                    </a:lnTo>
                    <a:cubicBezTo>
                      <a:pt x="849" y="697"/>
                      <a:pt x="1006" y="540"/>
                      <a:pt x="1006" y="348"/>
                    </a:cubicBezTo>
                    <a:cubicBezTo>
                      <a:pt x="1006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" name="Freeform 27">
                <a:extLst>
                  <a:ext uri="{FF2B5EF4-FFF2-40B4-BE49-F238E27FC236}">
                    <a16:creationId xmlns:a16="http://schemas.microsoft.com/office/drawing/2014/main" xmlns="" id="{1CD03627-5D68-DF41-A42F-08AF10318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9357" y="47441"/>
                <a:ext cx="437817" cy="303400"/>
              </a:xfrm>
              <a:custGeom>
                <a:avLst/>
                <a:gdLst>
                  <a:gd name="T0" fmla="*/ 285930 w 1006"/>
                  <a:gd name="T1" fmla="*/ 0 h 696"/>
                  <a:gd name="T2" fmla="*/ 151452 w 1006"/>
                  <a:gd name="T3" fmla="*/ 0 h 696"/>
                  <a:gd name="T4" fmla="*/ 151452 w 1006"/>
                  <a:gd name="T5" fmla="*/ 0 h 696"/>
                  <a:gd name="T6" fmla="*/ 0 w 1006"/>
                  <a:gd name="T7" fmla="*/ 151264 h 696"/>
                  <a:gd name="T8" fmla="*/ 0 w 1006"/>
                  <a:gd name="T9" fmla="*/ 151264 h 696"/>
                  <a:gd name="T10" fmla="*/ 151452 w 1006"/>
                  <a:gd name="T11" fmla="*/ 302964 h 696"/>
                  <a:gd name="T12" fmla="*/ 285930 w 1006"/>
                  <a:gd name="T13" fmla="*/ 302964 h 696"/>
                  <a:gd name="T14" fmla="*/ 285930 w 1006"/>
                  <a:gd name="T15" fmla="*/ 302964 h 696"/>
                  <a:gd name="T16" fmla="*/ 437382 w 1006"/>
                  <a:gd name="T17" fmla="*/ 151264 h 696"/>
                  <a:gd name="T18" fmla="*/ 437382 w 1006"/>
                  <a:gd name="T19" fmla="*/ 151264 h 696"/>
                  <a:gd name="T20" fmla="*/ 285930 w 1006"/>
                  <a:gd name="T21" fmla="*/ 0 h 69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6" h="696">
                    <a:moveTo>
                      <a:pt x="657" y="0"/>
                    </a:moveTo>
                    <a:lnTo>
                      <a:pt x="348" y="0"/>
                    </a:lnTo>
                    <a:cubicBezTo>
                      <a:pt x="155" y="0"/>
                      <a:pt x="0" y="155"/>
                      <a:pt x="0" y="347"/>
                    </a:cubicBezTo>
                    <a:cubicBezTo>
                      <a:pt x="0" y="540"/>
                      <a:pt x="155" y="695"/>
                      <a:pt x="348" y="695"/>
                    </a:cubicBezTo>
                    <a:lnTo>
                      <a:pt x="657" y="695"/>
                    </a:lnTo>
                    <a:cubicBezTo>
                      <a:pt x="849" y="695"/>
                      <a:pt x="1005" y="540"/>
                      <a:pt x="1005" y="347"/>
                    </a:cubicBezTo>
                    <a:cubicBezTo>
                      <a:pt x="1005" y="155"/>
                      <a:pt x="849" y="0"/>
                      <a:pt x="657" y="0"/>
                    </a:cubicBezTo>
                  </a:path>
                </a:pathLst>
              </a:custGeom>
              <a:solidFill>
                <a:srgbClr val="8C449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" name="Freeform 28">
                <a:extLst>
                  <a:ext uri="{FF2B5EF4-FFF2-40B4-BE49-F238E27FC236}">
                    <a16:creationId xmlns:a16="http://schemas.microsoft.com/office/drawing/2014/main" xmlns="" id="{12316EF4-F95B-A04D-8C65-04475B4B3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410368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" name="Freeform 29">
                <a:extLst>
                  <a:ext uri="{FF2B5EF4-FFF2-40B4-BE49-F238E27FC236}">
                    <a16:creationId xmlns:a16="http://schemas.microsoft.com/office/drawing/2014/main" xmlns="" id="{16BCD9B3-A9D1-EE46-8BBF-C47C3CCA9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851" y="160736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" name="Freeform 30">
                <a:extLst>
                  <a:ext uri="{FF2B5EF4-FFF2-40B4-BE49-F238E27FC236}">
                    <a16:creationId xmlns:a16="http://schemas.microsoft.com/office/drawing/2014/main" xmlns="" id="{1BDE80E5-A306-9F4E-9E7D-3B836935C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193" y="771375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661 w 173"/>
                  <a:gd name="T5" fmla="*/ 74459 h 174"/>
                  <a:gd name="T6" fmla="*/ 37661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4" name="Freeform 31">
                <a:extLst>
                  <a:ext uri="{FF2B5EF4-FFF2-40B4-BE49-F238E27FC236}">
                    <a16:creationId xmlns:a16="http://schemas.microsoft.com/office/drawing/2014/main" xmlns="" id="{F03CA26E-33B2-4349-8E21-C617D47A5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861" y="10267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xmlns="" id="{AB6DC606-DCA3-3347-95EC-F11D8BE94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698" y="1247597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6795 w 173"/>
                  <a:gd name="T5" fmla="*/ 76371 h 175"/>
                  <a:gd name="T6" fmla="*/ 36795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6795 w 173"/>
                  <a:gd name="T13" fmla="*/ 0 h 175"/>
                  <a:gd name="T14" fmla="*/ 36795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5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xmlns="" id="{655618F8-C3DE-7A48-8538-757FFE6A7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892" y="-327008"/>
                <a:ext cx="74889" cy="74889"/>
              </a:xfrm>
              <a:custGeom>
                <a:avLst/>
                <a:gdLst>
                  <a:gd name="T0" fmla="*/ 74459 w 174"/>
                  <a:gd name="T1" fmla="*/ 36795 h 173"/>
                  <a:gd name="T2" fmla="*/ 74459 w 174"/>
                  <a:gd name="T3" fmla="*/ 36795 h 173"/>
                  <a:gd name="T4" fmla="*/ 37445 w 174"/>
                  <a:gd name="T5" fmla="*/ 74456 h 173"/>
                  <a:gd name="T6" fmla="*/ 37445 w 174"/>
                  <a:gd name="T7" fmla="*/ 74456 h 173"/>
                  <a:gd name="T8" fmla="*/ 0 w 174"/>
                  <a:gd name="T9" fmla="*/ 36795 h 173"/>
                  <a:gd name="T10" fmla="*/ 0 w 174"/>
                  <a:gd name="T11" fmla="*/ 36795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xmlns="" id="{6A8054BA-F727-7B4A-B4F3-B9C45198D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7174" y="48525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2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2" y="0"/>
                      <a:pt x="105" y="24"/>
                      <a:pt x="105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xmlns="" id="{F930157D-402E-4342-A64C-C91FD7B8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317" y="610074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xmlns="" id="{A9918566-D3A7-7D43-89EE-693D1E660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837" y="1176547"/>
                <a:ext cx="46086" cy="46086"/>
              </a:xfrm>
              <a:custGeom>
                <a:avLst/>
                <a:gdLst>
                  <a:gd name="T0" fmla="*/ 45647 w 105"/>
                  <a:gd name="T1" fmla="*/ 22397 h 107"/>
                  <a:gd name="T2" fmla="*/ 45647 w 105"/>
                  <a:gd name="T3" fmla="*/ 22397 h 107"/>
                  <a:gd name="T4" fmla="*/ 22824 w 105"/>
                  <a:gd name="T5" fmla="*/ 45655 h 107"/>
                  <a:gd name="T6" fmla="*/ 22824 w 105"/>
                  <a:gd name="T7" fmla="*/ 45655 h 107"/>
                  <a:gd name="T8" fmla="*/ 0 w 105"/>
                  <a:gd name="T9" fmla="*/ 22397 h 107"/>
                  <a:gd name="T10" fmla="*/ 0 w 105"/>
                  <a:gd name="T11" fmla="*/ 22397 h 107"/>
                  <a:gd name="T12" fmla="*/ 22824 w 105"/>
                  <a:gd name="T13" fmla="*/ 0 h 107"/>
                  <a:gd name="T14" fmla="*/ 22824 w 105"/>
                  <a:gd name="T15" fmla="*/ 0 h 107"/>
                  <a:gd name="T16" fmla="*/ 45647 w 105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7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xmlns="" id="{FA47BA5F-B018-8743-95E8-A66B6AF3A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10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2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xmlns="" id="{A832E828-96E7-C742-AE50-A75E09BA0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79" y="231785"/>
                <a:ext cx="1280807" cy="551112"/>
              </a:xfrm>
              <a:custGeom>
                <a:avLst/>
                <a:gdLst>
                  <a:gd name="T0" fmla="*/ 1143282 w 2943"/>
                  <a:gd name="T1" fmla="*/ 275339 h 1267"/>
                  <a:gd name="T2" fmla="*/ 866057 w 2943"/>
                  <a:gd name="T3" fmla="*/ 275339 h 1267"/>
                  <a:gd name="T4" fmla="*/ 866057 w 2943"/>
                  <a:gd name="T5" fmla="*/ 275339 h 1267"/>
                  <a:gd name="T6" fmla="*/ 1004017 w 2943"/>
                  <a:gd name="T7" fmla="*/ 137452 h 1267"/>
                  <a:gd name="T8" fmla="*/ 1004017 w 2943"/>
                  <a:gd name="T9" fmla="*/ 137452 h 1267"/>
                  <a:gd name="T10" fmla="*/ 866057 w 2943"/>
                  <a:gd name="T11" fmla="*/ 0 h 1267"/>
                  <a:gd name="T12" fmla="*/ 137525 w 2943"/>
                  <a:gd name="T13" fmla="*/ 0 h 1267"/>
                  <a:gd name="T14" fmla="*/ 137525 w 2943"/>
                  <a:gd name="T15" fmla="*/ 0 h 1267"/>
                  <a:gd name="T16" fmla="*/ 0 w 2943"/>
                  <a:gd name="T17" fmla="*/ 137452 h 1267"/>
                  <a:gd name="T18" fmla="*/ 0 w 2943"/>
                  <a:gd name="T19" fmla="*/ 137452 h 1267"/>
                  <a:gd name="T20" fmla="*/ 137525 w 2943"/>
                  <a:gd name="T21" fmla="*/ 275339 h 1267"/>
                  <a:gd name="T22" fmla="*/ 414750 w 2943"/>
                  <a:gd name="T23" fmla="*/ 275339 h 1267"/>
                  <a:gd name="T24" fmla="*/ 414750 w 2943"/>
                  <a:gd name="T25" fmla="*/ 275339 h 1267"/>
                  <a:gd name="T26" fmla="*/ 277225 w 2943"/>
                  <a:gd name="T27" fmla="*/ 412790 h 1267"/>
                  <a:gd name="T28" fmla="*/ 277225 w 2943"/>
                  <a:gd name="T29" fmla="*/ 412790 h 1267"/>
                  <a:gd name="T30" fmla="*/ 414750 w 2943"/>
                  <a:gd name="T31" fmla="*/ 550677 h 1267"/>
                  <a:gd name="T32" fmla="*/ 1143282 w 2943"/>
                  <a:gd name="T33" fmla="*/ 550677 h 1267"/>
                  <a:gd name="T34" fmla="*/ 1143282 w 2943"/>
                  <a:gd name="T35" fmla="*/ 550677 h 1267"/>
                  <a:gd name="T36" fmla="*/ 1280372 w 2943"/>
                  <a:gd name="T37" fmla="*/ 412790 h 1267"/>
                  <a:gd name="T38" fmla="*/ 1280372 w 2943"/>
                  <a:gd name="T39" fmla="*/ 412790 h 1267"/>
                  <a:gd name="T40" fmla="*/ 1143282 w 2943"/>
                  <a:gd name="T41" fmla="*/ 275339 h 12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943" h="1267">
                    <a:moveTo>
                      <a:pt x="2627" y="633"/>
                    </a:moveTo>
                    <a:lnTo>
                      <a:pt x="1990" y="633"/>
                    </a:lnTo>
                    <a:cubicBezTo>
                      <a:pt x="2165" y="633"/>
                      <a:pt x="2307" y="491"/>
                      <a:pt x="2307" y="316"/>
                    </a:cubicBezTo>
                    <a:cubicBezTo>
                      <a:pt x="2307" y="141"/>
                      <a:pt x="2165" y="0"/>
                      <a:pt x="1990" y="0"/>
                    </a:cubicBezTo>
                    <a:lnTo>
                      <a:pt x="316" y="0"/>
                    </a:ln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9"/>
                    </a:cubicBezTo>
                    <a:cubicBezTo>
                      <a:pt x="637" y="1123"/>
                      <a:pt x="778" y="1266"/>
                      <a:pt x="953" y="1266"/>
                    </a:cubicBezTo>
                    <a:lnTo>
                      <a:pt x="2627" y="1266"/>
                    </a:lnTo>
                    <a:cubicBezTo>
                      <a:pt x="2801" y="1266"/>
                      <a:pt x="2942" y="1123"/>
                      <a:pt x="2942" y="949"/>
                    </a:cubicBezTo>
                    <a:cubicBezTo>
                      <a:pt x="2942" y="774"/>
                      <a:pt x="2801" y="633"/>
                      <a:pt x="2627" y="633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xmlns="" id="{90DA7B45-2107-C147-9828-8AD7F25E0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088" y="1276400"/>
                <a:ext cx="618321" cy="261154"/>
              </a:xfrm>
              <a:custGeom>
                <a:avLst/>
                <a:gdLst>
                  <a:gd name="T0" fmla="*/ 487254 w 1420"/>
                  <a:gd name="T1" fmla="*/ 260719 h 600"/>
                  <a:gd name="T2" fmla="*/ 130196 w 1420"/>
                  <a:gd name="T3" fmla="*/ 260719 h 600"/>
                  <a:gd name="T4" fmla="*/ 130196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0196 w 1420"/>
                  <a:gd name="T11" fmla="*/ 0 h 600"/>
                  <a:gd name="T12" fmla="*/ 487254 w 1420"/>
                  <a:gd name="T13" fmla="*/ 0 h 600"/>
                  <a:gd name="T14" fmla="*/ 487254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254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19" y="599"/>
                    </a:moveTo>
                    <a:lnTo>
                      <a:pt x="299" y="599"/>
                    </a:lnTo>
                    <a:cubicBezTo>
                      <a:pt x="133" y="599"/>
                      <a:pt x="0" y="465"/>
                      <a:pt x="0" y="300"/>
                    </a:cubicBezTo>
                    <a:cubicBezTo>
                      <a:pt x="0" y="134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9" y="134"/>
                      <a:pt x="1419" y="300"/>
                    </a:cubicBezTo>
                    <a:cubicBezTo>
                      <a:pt x="1419" y="465"/>
                      <a:pt x="1284" y="599"/>
                      <a:pt x="1119" y="599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xmlns="" id="{1FA9897B-0C99-8C41-8807-3C0E2EA00F7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-657590" y="2146718"/>
              <a:ext cx="1899998" cy="1910032"/>
              <a:chOff x="7988241" y="5080416"/>
              <a:chExt cx="2406074" cy="2417594"/>
            </a:xfrm>
          </p:grpSpPr>
          <p:sp>
            <p:nvSpPr>
              <p:cNvPr id="33" name="Freeform 66">
                <a:extLst>
                  <a:ext uri="{FF2B5EF4-FFF2-40B4-BE49-F238E27FC236}">
                    <a16:creationId xmlns:a16="http://schemas.microsoft.com/office/drawing/2014/main" xmlns="" id="{66B355D6-09F8-6E46-8A12-942AC8F0B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3592" y="5210994"/>
                <a:ext cx="1860723" cy="2106514"/>
              </a:xfrm>
              <a:custGeom>
                <a:avLst/>
                <a:gdLst>
                  <a:gd name="T0" fmla="*/ 1027733 w 4271"/>
                  <a:gd name="T1" fmla="*/ 879782 h 4839"/>
                  <a:gd name="T2" fmla="*/ 1039060 w 4271"/>
                  <a:gd name="T3" fmla="*/ 879347 h 4839"/>
                  <a:gd name="T4" fmla="*/ 933193 w 4271"/>
                  <a:gd name="T5" fmla="*/ 763116 h 4839"/>
                  <a:gd name="T6" fmla="*/ 1039060 w 4271"/>
                  <a:gd name="T7" fmla="*/ 647321 h 4839"/>
                  <a:gd name="T8" fmla="*/ 1027733 w 4271"/>
                  <a:gd name="T9" fmla="*/ 646886 h 4839"/>
                  <a:gd name="T10" fmla="*/ 1130114 w 4271"/>
                  <a:gd name="T11" fmla="*/ 646886 h 4839"/>
                  <a:gd name="T12" fmla="*/ 1292181 w 4271"/>
                  <a:gd name="T13" fmla="*/ 485382 h 4839"/>
                  <a:gd name="T14" fmla="*/ 1439435 w 4271"/>
                  <a:gd name="T15" fmla="*/ 323443 h 4839"/>
                  <a:gd name="T16" fmla="*/ 1601067 w 4271"/>
                  <a:gd name="T17" fmla="*/ 161939 h 4839"/>
                  <a:gd name="T18" fmla="*/ 1439435 w 4271"/>
                  <a:gd name="T19" fmla="*/ 0 h 4839"/>
                  <a:gd name="T20" fmla="*/ 798573 w 4271"/>
                  <a:gd name="T21" fmla="*/ 0 h 4839"/>
                  <a:gd name="T22" fmla="*/ 636506 w 4271"/>
                  <a:gd name="T23" fmla="*/ 161939 h 4839"/>
                  <a:gd name="T24" fmla="*/ 489687 w 4271"/>
                  <a:gd name="T25" fmla="*/ 323443 h 4839"/>
                  <a:gd name="T26" fmla="*/ 328055 w 4271"/>
                  <a:gd name="T27" fmla="*/ 485382 h 4839"/>
                  <a:gd name="T28" fmla="*/ 489687 w 4271"/>
                  <a:gd name="T29" fmla="*/ 646886 h 4839"/>
                  <a:gd name="T30" fmla="*/ 573334 w 4271"/>
                  <a:gd name="T31" fmla="*/ 646886 h 4839"/>
                  <a:gd name="T32" fmla="*/ 689657 w 4271"/>
                  <a:gd name="T33" fmla="*/ 763116 h 4839"/>
                  <a:gd name="T34" fmla="*/ 264013 w 4271"/>
                  <a:gd name="T35" fmla="*/ 879782 h 4839"/>
                  <a:gd name="T36" fmla="*/ 101945 w 4271"/>
                  <a:gd name="T37" fmla="*/ 1041286 h 4839"/>
                  <a:gd name="T38" fmla="*/ 264013 w 4271"/>
                  <a:gd name="T39" fmla="*/ 1203225 h 4839"/>
                  <a:gd name="T40" fmla="*/ 456141 w 4271"/>
                  <a:gd name="T41" fmla="*/ 1203225 h 4839"/>
                  <a:gd name="T42" fmla="*/ 450913 w 4271"/>
                  <a:gd name="T43" fmla="*/ 1203225 h 4839"/>
                  <a:gd name="T44" fmla="*/ 573334 w 4271"/>
                  <a:gd name="T45" fmla="*/ 1330774 h 4839"/>
                  <a:gd name="T46" fmla="*/ 450913 w 4271"/>
                  <a:gd name="T47" fmla="*/ 1458758 h 4839"/>
                  <a:gd name="T48" fmla="*/ 162067 w 4271"/>
                  <a:gd name="T49" fmla="*/ 1459193 h 4839"/>
                  <a:gd name="T50" fmla="*/ 0 w 4271"/>
                  <a:gd name="T51" fmla="*/ 1620697 h 4839"/>
                  <a:gd name="T52" fmla="*/ 162067 w 4271"/>
                  <a:gd name="T53" fmla="*/ 1782201 h 4839"/>
                  <a:gd name="T54" fmla="*/ 362909 w 4271"/>
                  <a:gd name="T55" fmla="*/ 1782201 h 4839"/>
                  <a:gd name="T56" fmla="*/ 200841 w 4271"/>
                  <a:gd name="T57" fmla="*/ 1943704 h 4839"/>
                  <a:gd name="T58" fmla="*/ 1099617 w 4271"/>
                  <a:gd name="T59" fmla="*/ 2106079 h 4839"/>
                  <a:gd name="T60" fmla="*/ 1261249 w 4271"/>
                  <a:gd name="T61" fmla="*/ 1943704 h 4839"/>
                  <a:gd name="T62" fmla="*/ 1099617 w 4271"/>
                  <a:gd name="T63" fmla="*/ 1782201 h 4839"/>
                  <a:gd name="T64" fmla="*/ 899211 w 4271"/>
                  <a:gd name="T65" fmla="*/ 1782201 h 4839"/>
                  <a:gd name="T66" fmla="*/ 1060843 w 4271"/>
                  <a:gd name="T67" fmla="*/ 1620697 h 4839"/>
                  <a:gd name="T68" fmla="*/ 1325291 w 4271"/>
                  <a:gd name="T69" fmla="*/ 1459193 h 4839"/>
                  <a:gd name="T70" fmla="*/ 1163224 w 4271"/>
                  <a:gd name="T71" fmla="*/ 1620697 h 4839"/>
                  <a:gd name="T72" fmla="*/ 1325291 w 4271"/>
                  <a:gd name="T73" fmla="*/ 1782201 h 4839"/>
                  <a:gd name="T74" fmla="*/ 1598889 w 4271"/>
                  <a:gd name="T75" fmla="*/ 1782201 h 4839"/>
                  <a:gd name="T76" fmla="*/ 1760956 w 4271"/>
                  <a:gd name="T77" fmla="*/ 1620697 h 4839"/>
                  <a:gd name="T78" fmla="*/ 1409810 w 4271"/>
                  <a:gd name="T79" fmla="*/ 1459193 h 4839"/>
                  <a:gd name="T80" fmla="*/ 1538767 w 4271"/>
                  <a:gd name="T81" fmla="*/ 1330774 h 4839"/>
                  <a:gd name="T82" fmla="*/ 1409810 w 4271"/>
                  <a:gd name="T83" fmla="*/ 1203225 h 4839"/>
                  <a:gd name="T84" fmla="*/ 1698656 w 4271"/>
                  <a:gd name="T85" fmla="*/ 1203225 h 4839"/>
                  <a:gd name="T86" fmla="*/ 1860287 w 4271"/>
                  <a:gd name="T87" fmla="*/ 1041286 h 48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4271" h="4839">
                    <a:moveTo>
                      <a:pt x="3899" y="2021"/>
                    </a:moveTo>
                    <a:lnTo>
                      <a:pt x="2359" y="2021"/>
                    </a:lnTo>
                    <a:cubicBezTo>
                      <a:pt x="2367" y="2021"/>
                      <a:pt x="2375" y="2020"/>
                      <a:pt x="2385" y="2020"/>
                    </a:cubicBezTo>
                    <a:cubicBezTo>
                      <a:pt x="2249" y="2007"/>
                      <a:pt x="2142" y="1893"/>
                      <a:pt x="2142" y="1753"/>
                    </a:cubicBezTo>
                    <a:cubicBezTo>
                      <a:pt x="2142" y="1614"/>
                      <a:pt x="2249" y="1500"/>
                      <a:pt x="2385" y="1487"/>
                    </a:cubicBezTo>
                    <a:cubicBezTo>
                      <a:pt x="2375" y="1487"/>
                      <a:pt x="2367" y="1486"/>
                      <a:pt x="2359" y="1486"/>
                    </a:cubicBezTo>
                    <a:lnTo>
                      <a:pt x="2594" y="1486"/>
                    </a:lnTo>
                    <a:cubicBezTo>
                      <a:pt x="2800" y="1486"/>
                      <a:pt x="2966" y="1320"/>
                      <a:pt x="2966" y="1115"/>
                    </a:cubicBezTo>
                    <a:cubicBezTo>
                      <a:pt x="2966" y="910"/>
                      <a:pt x="2800" y="743"/>
                      <a:pt x="2594" y="743"/>
                    </a:cubicBezTo>
                    <a:lnTo>
                      <a:pt x="3304" y="743"/>
                    </a:lnTo>
                    <a:cubicBezTo>
                      <a:pt x="3508" y="743"/>
                      <a:pt x="3675" y="577"/>
                      <a:pt x="3675" y="372"/>
                    </a:cubicBezTo>
                    <a:cubicBezTo>
                      <a:pt x="3675" y="167"/>
                      <a:pt x="3508" y="0"/>
                      <a:pt x="3304" y="0"/>
                    </a:cubicBezTo>
                    <a:lnTo>
                      <a:pt x="1833" y="0"/>
                    </a:lnTo>
                    <a:cubicBezTo>
                      <a:pt x="1627" y="0"/>
                      <a:pt x="1461" y="167"/>
                      <a:pt x="1461" y="372"/>
                    </a:cubicBezTo>
                    <a:cubicBezTo>
                      <a:pt x="1461" y="577"/>
                      <a:pt x="1627" y="743"/>
                      <a:pt x="1833" y="743"/>
                    </a:cubicBezTo>
                    <a:lnTo>
                      <a:pt x="1124" y="743"/>
                    </a:lnTo>
                    <a:cubicBezTo>
                      <a:pt x="919" y="743"/>
                      <a:pt x="753" y="910"/>
                      <a:pt x="753" y="1115"/>
                    </a:cubicBezTo>
                    <a:cubicBezTo>
                      <a:pt x="753" y="1320"/>
                      <a:pt x="919" y="1486"/>
                      <a:pt x="1124" y="1486"/>
                    </a:cubicBezTo>
                    <a:lnTo>
                      <a:pt x="1316" y="1486"/>
                    </a:lnTo>
                    <a:cubicBezTo>
                      <a:pt x="1464" y="1486"/>
                      <a:pt x="1583" y="1605"/>
                      <a:pt x="1583" y="1753"/>
                    </a:cubicBezTo>
                    <a:cubicBezTo>
                      <a:pt x="1583" y="1901"/>
                      <a:pt x="1464" y="2021"/>
                      <a:pt x="1316" y="2021"/>
                    </a:cubicBezTo>
                    <a:lnTo>
                      <a:pt x="606" y="2021"/>
                    </a:lnTo>
                    <a:cubicBezTo>
                      <a:pt x="401" y="2021"/>
                      <a:pt x="234" y="2187"/>
                      <a:pt x="234" y="2392"/>
                    </a:cubicBezTo>
                    <a:cubicBezTo>
                      <a:pt x="234" y="2597"/>
                      <a:pt x="401" y="2764"/>
                      <a:pt x="606" y="2764"/>
                    </a:cubicBezTo>
                    <a:lnTo>
                      <a:pt x="1047" y="2764"/>
                    </a:lnTo>
                    <a:cubicBezTo>
                      <a:pt x="1043" y="2764"/>
                      <a:pt x="1039" y="2764"/>
                      <a:pt x="1035" y="2764"/>
                    </a:cubicBezTo>
                    <a:cubicBezTo>
                      <a:pt x="1190" y="2771"/>
                      <a:pt x="1316" y="2900"/>
                      <a:pt x="1316" y="3057"/>
                    </a:cubicBezTo>
                    <a:cubicBezTo>
                      <a:pt x="1316" y="3216"/>
                      <a:pt x="1190" y="3345"/>
                      <a:pt x="1035" y="3351"/>
                    </a:cubicBezTo>
                    <a:cubicBezTo>
                      <a:pt x="1039" y="3351"/>
                      <a:pt x="1043" y="3352"/>
                      <a:pt x="1047" y="3352"/>
                    </a:cubicBezTo>
                    <a:lnTo>
                      <a:pt x="372" y="3352"/>
                    </a:lnTo>
                    <a:cubicBezTo>
                      <a:pt x="167" y="3352"/>
                      <a:pt x="0" y="3517"/>
                      <a:pt x="0" y="3723"/>
                    </a:cubicBezTo>
                    <a:cubicBezTo>
                      <a:pt x="0" y="3928"/>
                      <a:pt x="167" y="4094"/>
                      <a:pt x="372" y="4094"/>
                    </a:cubicBezTo>
                    <a:lnTo>
                      <a:pt x="833" y="4094"/>
                    </a:lnTo>
                    <a:cubicBezTo>
                      <a:pt x="627" y="4094"/>
                      <a:pt x="461" y="4260"/>
                      <a:pt x="461" y="4465"/>
                    </a:cubicBezTo>
                    <a:cubicBezTo>
                      <a:pt x="461" y="4672"/>
                      <a:pt x="627" y="4838"/>
                      <a:pt x="833" y="4838"/>
                    </a:cubicBezTo>
                    <a:lnTo>
                      <a:pt x="2524" y="4838"/>
                    </a:lnTo>
                    <a:cubicBezTo>
                      <a:pt x="2729" y="4838"/>
                      <a:pt x="2895" y="4672"/>
                      <a:pt x="2895" y="4465"/>
                    </a:cubicBezTo>
                    <a:cubicBezTo>
                      <a:pt x="2895" y="4260"/>
                      <a:pt x="2729" y="4094"/>
                      <a:pt x="2524" y="4094"/>
                    </a:cubicBezTo>
                    <a:lnTo>
                      <a:pt x="2064" y="4094"/>
                    </a:lnTo>
                    <a:cubicBezTo>
                      <a:pt x="2269" y="4094"/>
                      <a:pt x="2435" y="3928"/>
                      <a:pt x="2435" y="3723"/>
                    </a:cubicBezTo>
                    <a:cubicBezTo>
                      <a:pt x="2435" y="3517"/>
                      <a:pt x="2269" y="3352"/>
                      <a:pt x="2064" y="3352"/>
                    </a:cubicBezTo>
                    <a:lnTo>
                      <a:pt x="3042" y="3352"/>
                    </a:lnTo>
                    <a:cubicBezTo>
                      <a:pt x="2836" y="3352"/>
                      <a:pt x="2670" y="3517"/>
                      <a:pt x="2670" y="3723"/>
                    </a:cubicBezTo>
                    <a:cubicBezTo>
                      <a:pt x="2670" y="3928"/>
                      <a:pt x="2836" y="4094"/>
                      <a:pt x="3042" y="4094"/>
                    </a:cubicBezTo>
                    <a:lnTo>
                      <a:pt x="3670" y="4094"/>
                    </a:lnTo>
                    <a:cubicBezTo>
                      <a:pt x="3876" y="4094"/>
                      <a:pt x="4042" y="3928"/>
                      <a:pt x="4042" y="3723"/>
                    </a:cubicBezTo>
                    <a:cubicBezTo>
                      <a:pt x="4042" y="3517"/>
                      <a:pt x="3876" y="3352"/>
                      <a:pt x="3670" y="3352"/>
                    </a:cubicBezTo>
                    <a:lnTo>
                      <a:pt x="3236" y="3352"/>
                    </a:lnTo>
                    <a:cubicBezTo>
                      <a:pt x="3399" y="3352"/>
                      <a:pt x="3532" y="3220"/>
                      <a:pt x="3532" y="3057"/>
                    </a:cubicBezTo>
                    <a:cubicBezTo>
                      <a:pt x="3532" y="2895"/>
                      <a:pt x="3399" y="2764"/>
                      <a:pt x="3236" y="2764"/>
                    </a:cubicBezTo>
                    <a:lnTo>
                      <a:pt x="3899" y="2764"/>
                    </a:lnTo>
                    <a:cubicBezTo>
                      <a:pt x="4104" y="2764"/>
                      <a:pt x="4270" y="2597"/>
                      <a:pt x="4270" y="2392"/>
                    </a:cubicBezTo>
                    <a:cubicBezTo>
                      <a:pt x="4270" y="2187"/>
                      <a:pt x="4104" y="2021"/>
                      <a:pt x="3899" y="202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" name="Freeform 67">
                <a:extLst>
                  <a:ext uri="{FF2B5EF4-FFF2-40B4-BE49-F238E27FC236}">
                    <a16:creationId xmlns:a16="http://schemas.microsoft.com/office/drawing/2014/main" xmlns="" id="{B19FD1B1-1E1D-D649-9779-8BE2518A3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8241" y="6090468"/>
                <a:ext cx="514627" cy="324522"/>
              </a:xfrm>
              <a:custGeom>
                <a:avLst/>
                <a:gdLst>
                  <a:gd name="T0" fmla="*/ 352090 w 1181"/>
                  <a:gd name="T1" fmla="*/ 0 h 744"/>
                  <a:gd name="T2" fmla="*/ 161665 w 1181"/>
                  <a:gd name="T3" fmla="*/ 0 h 744"/>
                  <a:gd name="T4" fmla="*/ 161665 w 1181"/>
                  <a:gd name="T5" fmla="*/ 0 h 744"/>
                  <a:gd name="T6" fmla="*/ 0 w 1181"/>
                  <a:gd name="T7" fmla="*/ 161825 h 744"/>
                  <a:gd name="T8" fmla="*/ 0 w 1181"/>
                  <a:gd name="T9" fmla="*/ 161825 h 744"/>
                  <a:gd name="T10" fmla="*/ 161665 w 1181"/>
                  <a:gd name="T11" fmla="*/ 324086 h 744"/>
                  <a:gd name="T12" fmla="*/ 352090 w 1181"/>
                  <a:gd name="T13" fmla="*/ 324086 h 744"/>
                  <a:gd name="T14" fmla="*/ 352090 w 1181"/>
                  <a:gd name="T15" fmla="*/ 324086 h 744"/>
                  <a:gd name="T16" fmla="*/ 514191 w 1181"/>
                  <a:gd name="T17" fmla="*/ 161825 h 744"/>
                  <a:gd name="T18" fmla="*/ 514191 w 1181"/>
                  <a:gd name="T19" fmla="*/ 161825 h 744"/>
                  <a:gd name="T20" fmla="*/ 352090 w 1181"/>
                  <a:gd name="T21" fmla="*/ 0 h 74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81" h="744">
                    <a:moveTo>
                      <a:pt x="808" y="0"/>
                    </a:moveTo>
                    <a:lnTo>
                      <a:pt x="371" y="0"/>
                    </a:lnTo>
                    <a:cubicBezTo>
                      <a:pt x="166" y="0"/>
                      <a:pt x="0" y="166"/>
                      <a:pt x="0" y="371"/>
                    </a:cubicBezTo>
                    <a:cubicBezTo>
                      <a:pt x="0" y="576"/>
                      <a:pt x="166" y="743"/>
                      <a:pt x="371" y="743"/>
                    </a:cubicBezTo>
                    <a:lnTo>
                      <a:pt x="808" y="743"/>
                    </a:lnTo>
                    <a:cubicBezTo>
                      <a:pt x="1013" y="743"/>
                      <a:pt x="1180" y="576"/>
                      <a:pt x="1180" y="371"/>
                    </a:cubicBezTo>
                    <a:cubicBezTo>
                      <a:pt x="1180" y="166"/>
                      <a:pt x="1013" y="0"/>
                      <a:pt x="80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5" name="Freeform 68">
                <a:extLst>
                  <a:ext uri="{FF2B5EF4-FFF2-40B4-BE49-F238E27FC236}">
                    <a16:creationId xmlns:a16="http://schemas.microsoft.com/office/drawing/2014/main" xmlns="" id="{72EDEB57-52F5-C149-A311-C3487F99A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9751" y="7098598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5" y="174"/>
                      <a:pt x="87" y="174"/>
                    </a:cubicBezTo>
                    <a:cubicBezTo>
                      <a:pt x="39" y="174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6" name="Freeform 69">
                <a:extLst>
                  <a:ext uri="{FF2B5EF4-FFF2-40B4-BE49-F238E27FC236}">
                    <a16:creationId xmlns:a16="http://schemas.microsoft.com/office/drawing/2014/main" xmlns="" id="{BBB94331-A4C8-A840-9611-188501652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04798" y="5921486"/>
                <a:ext cx="74890" cy="74889"/>
              </a:xfrm>
              <a:custGeom>
                <a:avLst/>
                <a:gdLst>
                  <a:gd name="T0" fmla="*/ 74457 w 173"/>
                  <a:gd name="T1" fmla="*/ 36795 h 173"/>
                  <a:gd name="T2" fmla="*/ 74457 w 173"/>
                  <a:gd name="T3" fmla="*/ 36795 h 173"/>
                  <a:gd name="T4" fmla="*/ 36796 w 173"/>
                  <a:gd name="T5" fmla="*/ 74456 h 173"/>
                  <a:gd name="T6" fmla="*/ 36796 w 173"/>
                  <a:gd name="T7" fmla="*/ 74456 h 173"/>
                  <a:gd name="T8" fmla="*/ 0 w 173"/>
                  <a:gd name="T9" fmla="*/ 36795 h 173"/>
                  <a:gd name="T10" fmla="*/ 0 w 173"/>
                  <a:gd name="T11" fmla="*/ 36795 h 173"/>
                  <a:gd name="T12" fmla="*/ 36796 w 173"/>
                  <a:gd name="T13" fmla="*/ 0 h 173"/>
                  <a:gd name="T14" fmla="*/ 36796 w 173"/>
                  <a:gd name="T15" fmla="*/ 0 h 173"/>
                  <a:gd name="T16" fmla="*/ 74457 w 173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4"/>
                      <a:pt x="133" y="172"/>
                      <a:pt x="85" y="172"/>
                    </a:cubicBezTo>
                    <a:cubicBezTo>
                      <a:pt x="38" y="172"/>
                      <a:pt x="0" y="134"/>
                      <a:pt x="0" y="85"/>
                    </a:cubicBezTo>
                    <a:cubicBezTo>
                      <a:pt x="0" y="38"/>
                      <a:pt x="38" y="0"/>
                      <a:pt x="85" y="0"/>
                    </a:cubicBezTo>
                    <a:cubicBezTo>
                      <a:pt x="133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" name="Freeform 70">
                <a:extLst>
                  <a:ext uri="{FF2B5EF4-FFF2-40B4-BE49-F238E27FC236}">
                    <a16:creationId xmlns:a16="http://schemas.microsoft.com/office/drawing/2014/main" xmlns="" id="{DA1F0E5D-FB10-B745-A8A0-07603FCB8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3969" y="6414990"/>
                <a:ext cx="74889" cy="74890"/>
              </a:xfrm>
              <a:custGeom>
                <a:avLst/>
                <a:gdLst>
                  <a:gd name="T0" fmla="*/ 74456 w 173"/>
                  <a:gd name="T1" fmla="*/ 37015 h 174"/>
                  <a:gd name="T2" fmla="*/ 74456 w 173"/>
                  <a:gd name="T3" fmla="*/ 3701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015 h 174"/>
                  <a:gd name="T10" fmla="*/ 0 w 173"/>
                  <a:gd name="T11" fmla="*/ 3701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" name="Freeform 71">
                <a:extLst>
                  <a:ext uri="{FF2B5EF4-FFF2-40B4-BE49-F238E27FC236}">
                    <a16:creationId xmlns:a16="http://schemas.microsoft.com/office/drawing/2014/main" xmlns="" id="{2153E895-B382-9148-8A81-2508170DC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0590" y="7423121"/>
                <a:ext cx="74890" cy="74889"/>
              </a:xfrm>
              <a:custGeom>
                <a:avLst/>
                <a:gdLst>
                  <a:gd name="T0" fmla="*/ 74457 w 173"/>
                  <a:gd name="T1" fmla="*/ 36795 h 173"/>
                  <a:gd name="T2" fmla="*/ 74457 w 173"/>
                  <a:gd name="T3" fmla="*/ 36795 h 173"/>
                  <a:gd name="T4" fmla="*/ 36796 w 173"/>
                  <a:gd name="T5" fmla="*/ 74456 h 173"/>
                  <a:gd name="T6" fmla="*/ 36796 w 173"/>
                  <a:gd name="T7" fmla="*/ 74456 h 173"/>
                  <a:gd name="T8" fmla="*/ 0 w 173"/>
                  <a:gd name="T9" fmla="*/ 36795 h 173"/>
                  <a:gd name="T10" fmla="*/ 0 w 173"/>
                  <a:gd name="T11" fmla="*/ 36795 h 173"/>
                  <a:gd name="T12" fmla="*/ 36796 w 173"/>
                  <a:gd name="T13" fmla="*/ 0 h 173"/>
                  <a:gd name="T14" fmla="*/ 36796 w 173"/>
                  <a:gd name="T15" fmla="*/ 0 h 173"/>
                  <a:gd name="T16" fmla="*/ 74457 w 173"/>
                  <a:gd name="T17" fmla="*/ 36795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4"/>
                      <a:pt x="133" y="172"/>
                      <a:pt x="85" y="172"/>
                    </a:cubicBezTo>
                    <a:cubicBezTo>
                      <a:pt x="38" y="172"/>
                      <a:pt x="0" y="134"/>
                      <a:pt x="0" y="85"/>
                    </a:cubicBezTo>
                    <a:cubicBezTo>
                      <a:pt x="0" y="39"/>
                      <a:pt x="38" y="0"/>
                      <a:pt x="85" y="0"/>
                    </a:cubicBezTo>
                    <a:cubicBezTo>
                      <a:pt x="133" y="0"/>
                      <a:pt x="172" y="39"/>
                      <a:pt x="172" y="8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" name="Freeform 72">
                <a:extLst>
                  <a:ext uri="{FF2B5EF4-FFF2-40B4-BE49-F238E27FC236}">
                    <a16:creationId xmlns:a16="http://schemas.microsoft.com/office/drawing/2014/main" xmlns="" id="{55F5B514-834B-0B43-BC00-7C9F1BC93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7003" y="6211444"/>
                <a:ext cx="74890" cy="74890"/>
              </a:xfrm>
              <a:custGeom>
                <a:avLst/>
                <a:gdLst>
                  <a:gd name="T0" fmla="*/ 74460 w 174"/>
                  <a:gd name="T1" fmla="*/ 36796 h 173"/>
                  <a:gd name="T2" fmla="*/ 74460 w 174"/>
                  <a:gd name="T3" fmla="*/ 36796 h 173"/>
                  <a:gd name="T4" fmla="*/ 37445 w 174"/>
                  <a:gd name="T5" fmla="*/ 74457 h 173"/>
                  <a:gd name="T6" fmla="*/ 37445 w 174"/>
                  <a:gd name="T7" fmla="*/ 74457 h 173"/>
                  <a:gd name="T8" fmla="*/ 0 w 174"/>
                  <a:gd name="T9" fmla="*/ 36796 h 173"/>
                  <a:gd name="T10" fmla="*/ 0 w 174"/>
                  <a:gd name="T11" fmla="*/ 36796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60 w 174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5"/>
                    </a:moveTo>
                    <a:lnTo>
                      <a:pt x="173" y="85"/>
                    </a:lnTo>
                    <a:cubicBezTo>
                      <a:pt x="173" y="133"/>
                      <a:pt x="135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" name="Freeform 73">
                <a:extLst>
                  <a:ext uri="{FF2B5EF4-FFF2-40B4-BE49-F238E27FC236}">
                    <a16:creationId xmlns:a16="http://schemas.microsoft.com/office/drawing/2014/main" xmlns="" id="{7C3C181B-EE3F-DA49-9FAC-5C2E83954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0969" y="5289723"/>
                <a:ext cx="74890" cy="76810"/>
              </a:xfrm>
              <a:custGeom>
                <a:avLst/>
                <a:gdLst>
                  <a:gd name="T0" fmla="*/ 74457 w 173"/>
                  <a:gd name="T1" fmla="*/ 38186 h 175"/>
                  <a:gd name="T2" fmla="*/ 74457 w 173"/>
                  <a:gd name="T3" fmla="*/ 38186 h 175"/>
                  <a:gd name="T4" fmla="*/ 37229 w 173"/>
                  <a:gd name="T5" fmla="*/ 76371 h 175"/>
                  <a:gd name="T6" fmla="*/ 37229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229 w 173"/>
                  <a:gd name="T13" fmla="*/ 0 h 175"/>
                  <a:gd name="T14" fmla="*/ 37229 w 173"/>
                  <a:gd name="T15" fmla="*/ 0 h 175"/>
                  <a:gd name="T16" fmla="*/ 74457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4"/>
                      <a:pt x="86" y="174"/>
                    </a:cubicBezTo>
                    <a:cubicBezTo>
                      <a:pt x="39" y="174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" name="Freeform 74">
                <a:extLst>
                  <a:ext uri="{FF2B5EF4-FFF2-40B4-BE49-F238E27FC236}">
                    <a16:creationId xmlns:a16="http://schemas.microsoft.com/office/drawing/2014/main" xmlns="" id="{E3EF0A12-206F-D744-86E1-333BB90C8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543" y="695458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4" y="105"/>
                      <a:pt x="0" y="82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" name="Freeform 75">
                <a:extLst>
                  <a:ext uri="{FF2B5EF4-FFF2-40B4-BE49-F238E27FC236}">
                    <a16:creationId xmlns:a16="http://schemas.microsoft.com/office/drawing/2014/main" xmlns="" id="{F0AE4E8C-F029-A14F-A61D-28AD78B9E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3665" y="595797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3"/>
                      <a:pt x="82" y="105"/>
                      <a:pt x="52" y="105"/>
                    </a:cubicBezTo>
                    <a:cubicBezTo>
                      <a:pt x="24" y="105"/>
                      <a:pt x="0" y="83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" name="Freeform 76">
                <a:extLst>
                  <a:ext uri="{FF2B5EF4-FFF2-40B4-BE49-F238E27FC236}">
                    <a16:creationId xmlns:a16="http://schemas.microsoft.com/office/drawing/2014/main" xmlns="" id="{6666B2BE-DDBA-AE49-892F-D167846D3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2815" y="6263290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1" y="104"/>
                      <a:pt x="52" y="104"/>
                    </a:cubicBezTo>
                    <a:cubicBezTo>
                      <a:pt x="23" y="104"/>
                      <a:pt x="0" y="8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4" name="Freeform 77">
                <a:extLst>
                  <a:ext uri="{FF2B5EF4-FFF2-40B4-BE49-F238E27FC236}">
                    <a16:creationId xmlns:a16="http://schemas.microsoft.com/office/drawing/2014/main" xmlns="" id="{C5B9E578-990D-1A4D-BFBE-21B919F5C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2688" y="6522523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5" name="Freeform 78">
                <a:extLst>
                  <a:ext uri="{FF2B5EF4-FFF2-40B4-BE49-F238E27FC236}">
                    <a16:creationId xmlns:a16="http://schemas.microsoft.com/office/drawing/2014/main" xmlns="" id="{5C236861-5DCF-A742-8E22-E667B87F3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3717" y="719653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" name="Freeform 79">
                <a:extLst>
                  <a:ext uri="{FF2B5EF4-FFF2-40B4-BE49-F238E27FC236}">
                    <a16:creationId xmlns:a16="http://schemas.microsoft.com/office/drawing/2014/main" xmlns="" id="{67FC7591-8338-B243-9802-A5A1A2E35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4503" y="6004056"/>
                <a:ext cx="46086" cy="46086"/>
              </a:xfrm>
              <a:custGeom>
                <a:avLst/>
                <a:gdLst>
                  <a:gd name="T0" fmla="*/ 45651 w 106"/>
                  <a:gd name="T1" fmla="*/ 22828 h 107"/>
                  <a:gd name="T2" fmla="*/ 45651 w 106"/>
                  <a:gd name="T3" fmla="*/ 22828 h 107"/>
                  <a:gd name="T4" fmla="*/ 22608 w 106"/>
                  <a:gd name="T5" fmla="*/ 45655 h 107"/>
                  <a:gd name="T6" fmla="*/ 22608 w 106"/>
                  <a:gd name="T7" fmla="*/ 45655 h 107"/>
                  <a:gd name="T8" fmla="*/ 0 w 106"/>
                  <a:gd name="T9" fmla="*/ 22828 h 107"/>
                  <a:gd name="T10" fmla="*/ 0 w 106"/>
                  <a:gd name="T11" fmla="*/ 22828 h 107"/>
                  <a:gd name="T12" fmla="*/ 22608 w 106"/>
                  <a:gd name="T13" fmla="*/ 0 h 107"/>
                  <a:gd name="T14" fmla="*/ 22608 w 106"/>
                  <a:gd name="T15" fmla="*/ 0 h 107"/>
                  <a:gd name="T16" fmla="*/ 45651 w 106"/>
                  <a:gd name="T17" fmla="*/ 2282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2"/>
                      <a:pt x="81" y="106"/>
                      <a:pt x="52" y="106"/>
                    </a:cubicBezTo>
                    <a:cubicBezTo>
                      <a:pt x="23" y="106"/>
                      <a:pt x="0" y="82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" name="Freeform 80">
                <a:extLst>
                  <a:ext uri="{FF2B5EF4-FFF2-40B4-BE49-F238E27FC236}">
                    <a16:creationId xmlns:a16="http://schemas.microsoft.com/office/drawing/2014/main" xmlns="" id="{60FDD411-C4EF-EC4C-BC3E-18B9C8178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5502" y="5596963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" name="Freeform 81">
                <a:extLst>
                  <a:ext uri="{FF2B5EF4-FFF2-40B4-BE49-F238E27FC236}">
                    <a16:creationId xmlns:a16="http://schemas.microsoft.com/office/drawing/2014/main" xmlns="" id="{EE9F4C8B-E61D-BC4C-8640-E96028E61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5731" y="52666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xmlns="" id="{8824FCBC-9A49-414C-85A7-414F0007B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6771" y="6766396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" name="Freeform 83">
                <a:extLst>
                  <a:ext uri="{FF2B5EF4-FFF2-40B4-BE49-F238E27FC236}">
                    <a16:creationId xmlns:a16="http://schemas.microsoft.com/office/drawing/2014/main" xmlns="" id="{32E750C4-7AAF-9D40-94D0-4548A83A5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4503" y="7150446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5" y="22"/>
                      <a:pt x="105" y="52"/>
                    </a:cubicBezTo>
                  </a:path>
                </a:pathLst>
              </a:custGeom>
              <a:solidFill>
                <a:srgbClr val="EA662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xmlns="" id="{2A6F1A96-2760-2F46-A65A-D7930C4C4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950" y="5090017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5" y="24"/>
                      <a:pt x="105" y="52"/>
                    </a:cubicBezTo>
                  </a:path>
                </a:pathLst>
              </a:custGeom>
              <a:solidFill>
                <a:srgbClr val="EA662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" name="Freeform 85">
                <a:extLst>
                  <a:ext uri="{FF2B5EF4-FFF2-40B4-BE49-F238E27FC236}">
                    <a16:creationId xmlns:a16="http://schemas.microsoft.com/office/drawing/2014/main" xmlns="" id="{E69B10B0-24CA-F84B-AD98-E94F48273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9857" y="5468307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3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" name="Freeform 86">
                <a:extLst>
                  <a:ext uri="{FF2B5EF4-FFF2-40B4-BE49-F238E27FC236}">
                    <a16:creationId xmlns:a16="http://schemas.microsoft.com/office/drawing/2014/main" xmlns="" id="{A4DF5F41-48DB-2C46-8DD6-93B5F4BD5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1104" y="5080416"/>
                <a:ext cx="537670" cy="261154"/>
              </a:xfrm>
              <a:custGeom>
                <a:avLst/>
                <a:gdLst>
                  <a:gd name="T0" fmla="*/ 406733 w 1236"/>
                  <a:gd name="T1" fmla="*/ 260719 h 601"/>
                  <a:gd name="T2" fmla="*/ 130067 w 1236"/>
                  <a:gd name="T3" fmla="*/ 260719 h 601"/>
                  <a:gd name="T4" fmla="*/ 130067 w 1236"/>
                  <a:gd name="T5" fmla="*/ 260719 h 601"/>
                  <a:gd name="T6" fmla="*/ 0 w 1236"/>
                  <a:gd name="T7" fmla="*/ 130360 h 601"/>
                  <a:gd name="T8" fmla="*/ 0 w 1236"/>
                  <a:gd name="T9" fmla="*/ 130360 h 601"/>
                  <a:gd name="T10" fmla="*/ 130067 w 1236"/>
                  <a:gd name="T11" fmla="*/ 0 h 601"/>
                  <a:gd name="T12" fmla="*/ 406733 w 1236"/>
                  <a:gd name="T13" fmla="*/ 0 h 601"/>
                  <a:gd name="T14" fmla="*/ 406733 w 1236"/>
                  <a:gd name="T15" fmla="*/ 0 h 601"/>
                  <a:gd name="T16" fmla="*/ 537235 w 1236"/>
                  <a:gd name="T17" fmla="*/ 130360 h 601"/>
                  <a:gd name="T18" fmla="*/ 537235 w 1236"/>
                  <a:gd name="T19" fmla="*/ 130360 h 601"/>
                  <a:gd name="T20" fmla="*/ 406733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5" y="600"/>
                    </a:moveTo>
                    <a:lnTo>
                      <a:pt x="299" y="600"/>
                    </a:lnTo>
                    <a:cubicBezTo>
                      <a:pt x="135" y="600"/>
                      <a:pt x="0" y="466"/>
                      <a:pt x="0" y="300"/>
                    </a:cubicBezTo>
                    <a:cubicBezTo>
                      <a:pt x="0" y="135"/>
                      <a:pt x="135" y="0"/>
                      <a:pt x="299" y="0"/>
                    </a:cubicBezTo>
                    <a:lnTo>
                      <a:pt x="935" y="0"/>
                    </a:lnTo>
                    <a:cubicBezTo>
                      <a:pt x="1101" y="0"/>
                      <a:pt x="1235" y="135"/>
                      <a:pt x="1235" y="300"/>
                    </a:cubicBezTo>
                    <a:cubicBezTo>
                      <a:pt x="1235" y="466"/>
                      <a:pt x="1101" y="600"/>
                      <a:pt x="935" y="60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xmlns="" id="{3CCE49C7-D56C-914C-9286-F03319916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1525" y="5714099"/>
                <a:ext cx="537670" cy="261154"/>
              </a:xfrm>
              <a:custGeom>
                <a:avLst/>
                <a:gdLst>
                  <a:gd name="T0" fmla="*/ 407168 w 1236"/>
                  <a:gd name="T1" fmla="*/ 260719 h 601"/>
                  <a:gd name="T2" fmla="*/ 130502 w 1236"/>
                  <a:gd name="T3" fmla="*/ 260719 h 601"/>
                  <a:gd name="T4" fmla="*/ 130502 w 1236"/>
                  <a:gd name="T5" fmla="*/ 260719 h 601"/>
                  <a:gd name="T6" fmla="*/ 0 w 1236"/>
                  <a:gd name="T7" fmla="*/ 130360 h 601"/>
                  <a:gd name="T8" fmla="*/ 0 w 1236"/>
                  <a:gd name="T9" fmla="*/ 130360 h 601"/>
                  <a:gd name="T10" fmla="*/ 130502 w 1236"/>
                  <a:gd name="T11" fmla="*/ 0 h 601"/>
                  <a:gd name="T12" fmla="*/ 407168 w 1236"/>
                  <a:gd name="T13" fmla="*/ 0 h 601"/>
                  <a:gd name="T14" fmla="*/ 407168 w 1236"/>
                  <a:gd name="T15" fmla="*/ 0 h 601"/>
                  <a:gd name="T16" fmla="*/ 537235 w 1236"/>
                  <a:gd name="T17" fmla="*/ 130360 h 601"/>
                  <a:gd name="T18" fmla="*/ 537235 w 1236"/>
                  <a:gd name="T19" fmla="*/ 130360 h 601"/>
                  <a:gd name="T20" fmla="*/ 407168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6" y="600"/>
                    </a:moveTo>
                    <a:lnTo>
                      <a:pt x="300" y="600"/>
                    </a:lnTo>
                    <a:cubicBezTo>
                      <a:pt x="134" y="600"/>
                      <a:pt x="0" y="466"/>
                      <a:pt x="0" y="300"/>
                    </a:cubicBezTo>
                    <a:cubicBezTo>
                      <a:pt x="0" y="135"/>
                      <a:pt x="134" y="0"/>
                      <a:pt x="300" y="0"/>
                    </a:cubicBezTo>
                    <a:lnTo>
                      <a:pt x="936" y="0"/>
                    </a:lnTo>
                    <a:cubicBezTo>
                      <a:pt x="1101" y="0"/>
                      <a:pt x="1235" y="135"/>
                      <a:pt x="1235" y="300"/>
                    </a:cubicBezTo>
                    <a:cubicBezTo>
                      <a:pt x="1235" y="466"/>
                      <a:pt x="1101" y="600"/>
                      <a:pt x="936" y="60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xmlns="" id="{E30FA3CF-DF28-3D4A-A944-80D51E092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6751" y="6545566"/>
                <a:ext cx="537670" cy="261154"/>
              </a:xfrm>
              <a:custGeom>
                <a:avLst/>
                <a:gdLst>
                  <a:gd name="T0" fmla="*/ 406733 w 1236"/>
                  <a:gd name="T1" fmla="*/ 260719 h 601"/>
                  <a:gd name="T2" fmla="*/ 130067 w 1236"/>
                  <a:gd name="T3" fmla="*/ 260719 h 601"/>
                  <a:gd name="T4" fmla="*/ 130067 w 1236"/>
                  <a:gd name="T5" fmla="*/ 260719 h 601"/>
                  <a:gd name="T6" fmla="*/ 0 w 1236"/>
                  <a:gd name="T7" fmla="*/ 129925 h 601"/>
                  <a:gd name="T8" fmla="*/ 0 w 1236"/>
                  <a:gd name="T9" fmla="*/ 129925 h 601"/>
                  <a:gd name="T10" fmla="*/ 130067 w 1236"/>
                  <a:gd name="T11" fmla="*/ 0 h 601"/>
                  <a:gd name="T12" fmla="*/ 406733 w 1236"/>
                  <a:gd name="T13" fmla="*/ 0 h 601"/>
                  <a:gd name="T14" fmla="*/ 406733 w 1236"/>
                  <a:gd name="T15" fmla="*/ 0 h 601"/>
                  <a:gd name="T16" fmla="*/ 537235 w 1236"/>
                  <a:gd name="T17" fmla="*/ 129925 h 601"/>
                  <a:gd name="T18" fmla="*/ 537235 w 1236"/>
                  <a:gd name="T19" fmla="*/ 129925 h 601"/>
                  <a:gd name="T20" fmla="*/ 406733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299"/>
                    </a:cubicBezTo>
                    <a:cubicBezTo>
                      <a:pt x="0" y="133"/>
                      <a:pt x="134" y="0"/>
                      <a:pt x="299" y="0"/>
                    </a:cubicBezTo>
                    <a:lnTo>
                      <a:pt x="935" y="0"/>
                    </a:lnTo>
                    <a:cubicBezTo>
                      <a:pt x="1101" y="0"/>
                      <a:pt x="1235" y="133"/>
                      <a:pt x="1235" y="299"/>
                    </a:cubicBezTo>
                    <a:cubicBezTo>
                      <a:pt x="1235" y="465"/>
                      <a:pt x="1101" y="600"/>
                      <a:pt x="935" y="60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xmlns="" id="{DFC50B74-837A-0D45-A00E-978646521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1618" y="6862408"/>
                <a:ext cx="537670" cy="261154"/>
              </a:xfrm>
              <a:custGeom>
                <a:avLst/>
                <a:gdLst>
                  <a:gd name="T0" fmla="*/ 406298 w 1236"/>
                  <a:gd name="T1" fmla="*/ 260719 h 601"/>
                  <a:gd name="T2" fmla="*/ 130502 w 1236"/>
                  <a:gd name="T3" fmla="*/ 260719 h 601"/>
                  <a:gd name="T4" fmla="*/ 130502 w 1236"/>
                  <a:gd name="T5" fmla="*/ 260719 h 601"/>
                  <a:gd name="T6" fmla="*/ 0 w 1236"/>
                  <a:gd name="T7" fmla="*/ 130360 h 601"/>
                  <a:gd name="T8" fmla="*/ 0 w 1236"/>
                  <a:gd name="T9" fmla="*/ 130360 h 601"/>
                  <a:gd name="T10" fmla="*/ 130502 w 1236"/>
                  <a:gd name="T11" fmla="*/ 0 h 601"/>
                  <a:gd name="T12" fmla="*/ 406298 w 1236"/>
                  <a:gd name="T13" fmla="*/ 0 h 601"/>
                  <a:gd name="T14" fmla="*/ 406298 w 1236"/>
                  <a:gd name="T15" fmla="*/ 0 h 601"/>
                  <a:gd name="T16" fmla="*/ 537235 w 1236"/>
                  <a:gd name="T17" fmla="*/ 130360 h 601"/>
                  <a:gd name="T18" fmla="*/ 537235 w 1236"/>
                  <a:gd name="T19" fmla="*/ 130360 h 601"/>
                  <a:gd name="T20" fmla="*/ 406298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4" y="600"/>
                    </a:moveTo>
                    <a:lnTo>
                      <a:pt x="300" y="600"/>
                    </a:lnTo>
                    <a:cubicBezTo>
                      <a:pt x="134" y="600"/>
                      <a:pt x="0" y="466"/>
                      <a:pt x="0" y="300"/>
                    </a:cubicBezTo>
                    <a:cubicBezTo>
                      <a:pt x="0" y="134"/>
                      <a:pt x="134" y="0"/>
                      <a:pt x="300" y="0"/>
                    </a:cubicBezTo>
                    <a:lnTo>
                      <a:pt x="934" y="0"/>
                    </a:lnTo>
                    <a:cubicBezTo>
                      <a:pt x="1100" y="0"/>
                      <a:pt x="1235" y="134"/>
                      <a:pt x="1235" y="300"/>
                    </a:cubicBezTo>
                    <a:cubicBezTo>
                      <a:pt x="1235" y="466"/>
                      <a:pt x="1100" y="600"/>
                      <a:pt x="934" y="60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xmlns="" id="{8BC929E6-3B5A-2641-A150-56CB09015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0527" y="7123562"/>
                <a:ext cx="537670" cy="261154"/>
              </a:xfrm>
              <a:custGeom>
                <a:avLst/>
                <a:gdLst>
                  <a:gd name="T0" fmla="*/ 407168 w 1236"/>
                  <a:gd name="T1" fmla="*/ 260719 h 600"/>
                  <a:gd name="T2" fmla="*/ 130502 w 1236"/>
                  <a:gd name="T3" fmla="*/ 260719 h 600"/>
                  <a:gd name="T4" fmla="*/ 130502 w 1236"/>
                  <a:gd name="T5" fmla="*/ 260719 h 600"/>
                  <a:gd name="T6" fmla="*/ 0 w 1236"/>
                  <a:gd name="T7" fmla="*/ 130577 h 600"/>
                  <a:gd name="T8" fmla="*/ 0 w 1236"/>
                  <a:gd name="T9" fmla="*/ 130577 h 600"/>
                  <a:gd name="T10" fmla="*/ 130502 w 1236"/>
                  <a:gd name="T11" fmla="*/ 0 h 600"/>
                  <a:gd name="T12" fmla="*/ 407168 w 1236"/>
                  <a:gd name="T13" fmla="*/ 0 h 600"/>
                  <a:gd name="T14" fmla="*/ 407168 w 1236"/>
                  <a:gd name="T15" fmla="*/ 0 h 600"/>
                  <a:gd name="T16" fmla="*/ 537235 w 1236"/>
                  <a:gd name="T17" fmla="*/ 130577 h 600"/>
                  <a:gd name="T18" fmla="*/ 537235 w 1236"/>
                  <a:gd name="T19" fmla="*/ 130577 h 600"/>
                  <a:gd name="T20" fmla="*/ 407168 w 1236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0">
                    <a:moveTo>
                      <a:pt x="936" y="599"/>
                    </a:moveTo>
                    <a:lnTo>
                      <a:pt x="300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4"/>
                      <a:pt x="135" y="0"/>
                      <a:pt x="300" y="0"/>
                    </a:cubicBezTo>
                    <a:lnTo>
                      <a:pt x="936" y="0"/>
                    </a:lnTo>
                    <a:cubicBezTo>
                      <a:pt x="1102" y="0"/>
                      <a:pt x="1235" y="134"/>
                      <a:pt x="1235" y="300"/>
                    </a:cubicBezTo>
                    <a:cubicBezTo>
                      <a:pt x="1235" y="465"/>
                      <a:pt x="1102" y="599"/>
                      <a:pt x="936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7" name="Group 1">
              <a:extLst>
                <a:ext uri="{FF2B5EF4-FFF2-40B4-BE49-F238E27FC236}">
                  <a16:creationId xmlns:a16="http://schemas.microsoft.com/office/drawing/2014/main" xmlns="" id="{22F57FAD-4F79-8C4B-881A-9DF0D047DE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88560" y="3766218"/>
              <a:ext cx="1933859" cy="1997821"/>
              <a:chOff x="8253235" y="2100188"/>
              <a:chExt cx="2448321" cy="2528969"/>
            </a:xfrm>
          </p:grpSpPr>
          <p:sp>
            <p:nvSpPr>
              <p:cNvPr id="8" name="Freeform 91">
                <a:extLst>
                  <a:ext uri="{FF2B5EF4-FFF2-40B4-BE49-F238E27FC236}">
                    <a16:creationId xmlns:a16="http://schemas.microsoft.com/office/drawing/2014/main" xmlns="" id="{BDD29A43-8E40-8140-9723-7D58AEE7D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3235" y="3674793"/>
                <a:ext cx="378290" cy="291878"/>
              </a:xfrm>
              <a:custGeom>
                <a:avLst/>
                <a:gdLst>
                  <a:gd name="T0" fmla="*/ 145831 w 869"/>
                  <a:gd name="T1" fmla="*/ 291444 h 672"/>
                  <a:gd name="T2" fmla="*/ 232459 w 869"/>
                  <a:gd name="T3" fmla="*/ 291444 h 672"/>
                  <a:gd name="T4" fmla="*/ 232459 w 869"/>
                  <a:gd name="T5" fmla="*/ 291444 h 672"/>
                  <a:gd name="T6" fmla="*/ 377855 w 869"/>
                  <a:gd name="T7" fmla="*/ 145939 h 672"/>
                  <a:gd name="T8" fmla="*/ 377855 w 869"/>
                  <a:gd name="T9" fmla="*/ 145939 h 672"/>
                  <a:gd name="T10" fmla="*/ 232459 w 869"/>
                  <a:gd name="T11" fmla="*/ 0 h 672"/>
                  <a:gd name="T12" fmla="*/ 145831 w 869"/>
                  <a:gd name="T13" fmla="*/ 0 h 672"/>
                  <a:gd name="T14" fmla="*/ 145831 w 869"/>
                  <a:gd name="T15" fmla="*/ 0 h 672"/>
                  <a:gd name="T16" fmla="*/ 0 w 869"/>
                  <a:gd name="T17" fmla="*/ 145939 h 672"/>
                  <a:gd name="T18" fmla="*/ 0 w 869"/>
                  <a:gd name="T19" fmla="*/ 145939 h 672"/>
                  <a:gd name="T20" fmla="*/ 145831 w 869"/>
                  <a:gd name="T21" fmla="*/ 291444 h 6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69" h="672">
                    <a:moveTo>
                      <a:pt x="335" y="671"/>
                    </a:moveTo>
                    <a:lnTo>
                      <a:pt x="534" y="671"/>
                    </a:lnTo>
                    <a:cubicBezTo>
                      <a:pt x="718" y="671"/>
                      <a:pt x="868" y="520"/>
                      <a:pt x="868" y="336"/>
                    </a:cubicBezTo>
                    <a:cubicBezTo>
                      <a:pt x="868" y="151"/>
                      <a:pt x="718" y="0"/>
                      <a:pt x="534" y="0"/>
                    </a:cubicBezTo>
                    <a:lnTo>
                      <a:pt x="335" y="0"/>
                    </a:lnTo>
                    <a:cubicBezTo>
                      <a:pt x="149" y="0"/>
                      <a:pt x="0" y="151"/>
                      <a:pt x="0" y="336"/>
                    </a:cubicBezTo>
                    <a:cubicBezTo>
                      <a:pt x="0" y="520"/>
                      <a:pt x="149" y="671"/>
                      <a:pt x="335" y="671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" name="Freeform 92">
                <a:extLst>
                  <a:ext uri="{FF2B5EF4-FFF2-40B4-BE49-F238E27FC236}">
                    <a16:creationId xmlns:a16="http://schemas.microsoft.com/office/drawing/2014/main" xmlns="" id="{ED776A67-92F6-DE47-934C-E56639B04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0916" y="2292214"/>
                <a:ext cx="2283178" cy="1945213"/>
              </a:xfrm>
              <a:custGeom>
                <a:avLst/>
                <a:gdLst>
                  <a:gd name="T0" fmla="*/ 0 w 5244"/>
                  <a:gd name="T1" fmla="*/ 728639 h 4469"/>
                  <a:gd name="T2" fmla="*/ 714037 w 5244"/>
                  <a:gd name="T3" fmla="*/ 874018 h 4469"/>
                  <a:gd name="T4" fmla="*/ 568182 w 5244"/>
                  <a:gd name="T5" fmla="*/ 1019833 h 4469"/>
                  <a:gd name="T6" fmla="*/ 714037 w 5244"/>
                  <a:gd name="T7" fmla="*/ 1165648 h 4469"/>
                  <a:gd name="T8" fmla="*/ 913445 w 5244"/>
                  <a:gd name="T9" fmla="*/ 1165648 h 4469"/>
                  <a:gd name="T10" fmla="*/ 911268 w 5244"/>
                  <a:gd name="T11" fmla="*/ 1165648 h 4469"/>
                  <a:gd name="T12" fmla="*/ 1007489 w 5244"/>
                  <a:gd name="T13" fmla="*/ 1263583 h 4469"/>
                  <a:gd name="T14" fmla="*/ 911268 w 5244"/>
                  <a:gd name="T15" fmla="*/ 1361954 h 4469"/>
                  <a:gd name="T16" fmla="*/ 656131 w 5244"/>
                  <a:gd name="T17" fmla="*/ 1361954 h 4469"/>
                  <a:gd name="T18" fmla="*/ 510711 w 5244"/>
                  <a:gd name="T19" fmla="*/ 1507769 h 4469"/>
                  <a:gd name="T20" fmla="*/ 656131 w 5244"/>
                  <a:gd name="T21" fmla="*/ 1653148 h 4469"/>
                  <a:gd name="T22" fmla="*/ 960903 w 5244"/>
                  <a:gd name="T23" fmla="*/ 1653148 h 4469"/>
                  <a:gd name="T24" fmla="*/ 815483 w 5244"/>
                  <a:gd name="T25" fmla="*/ 1798963 h 4469"/>
                  <a:gd name="T26" fmla="*/ 1576978 w 5244"/>
                  <a:gd name="T27" fmla="*/ 1944778 h 4469"/>
                  <a:gd name="T28" fmla="*/ 1722397 w 5244"/>
                  <a:gd name="T29" fmla="*/ 1798963 h 4469"/>
                  <a:gd name="T30" fmla="*/ 1576978 w 5244"/>
                  <a:gd name="T31" fmla="*/ 1653148 h 4469"/>
                  <a:gd name="T32" fmla="*/ 2066354 w 5244"/>
                  <a:gd name="T33" fmla="*/ 1653148 h 4469"/>
                  <a:gd name="T34" fmla="*/ 2212210 w 5244"/>
                  <a:gd name="T35" fmla="*/ 1507769 h 4469"/>
                  <a:gd name="T36" fmla="*/ 1624435 w 5244"/>
                  <a:gd name="T37" fmla="*/ 1361954 h 4469"/>
                  <a:gd name="T38" fmla="*/ 1629660 w 5244"/>
                  <a:gd name="T39" fmla="*/ 1361954 h 4469"/>
                  <a:gd name="T40" fmla="*/ 1536051 w 5244"/>
                  <a:gd name="T41" fmla="*/ 1263583 h 4469"/>
                  <a:gd name="T42" fmla="*/ 1629660 w 5244"/>
                  <a:gd name="T43" fmla="*/ 1166083 h 4469"/>
                  <a:gd name="T44" fmla="*/ 1624435 w 5244"/>
                  <a:gd name="T45" fmla="*/ 1165648 h 4469"/>
                  <a:gd name="T46" fmla="*/ 1765936 w 5244"/>
                  <a:gd name="T47" fmla="*/ 1165648 h 4469"/>
                  <a:gd name="T48" fmla="*/ 1911791 w 5244"/>
                  <a:gd name="T49" fmla="*/ 1019833 h 4469"/>
                  <a:gd name="T50" fmla="*/ 2136452 w 5244"/>
                  <a:gd name="T51" fmla="*/ 874018 h 4469"/>
                  <a:gd name="T52" fmla="*/ 2282743 w 5244"/>
                  <a:gd name="T53" fmla="*/ 728639 h 4469"/>
                  <a:gd name="T54" fmla="*/ 2136452 w 5244"/>
                  <a:gd name="T55" fmla="*/ 583259 h 4469"/>
                  <a:gd name="T56" fmla="*/ 1922241 w 5244"/>
                  <a:gd name="T57" fmla="*/ 583259 h 4469"/>
                  <a:gd name="T58" fmla="*/ 2068096 w 5244"/>
                  <a:gd name="T59" fmla="*/ 437444 h 4469"/>
                  <a:gd name="T60" fmla="*/ 1441136 w 5244"/>
                  <a:gd name="T61" fmla="*/ 291194 h 4469"/>
                  <a:gd name="T62" fmla="*/ 1586992 w 5244"/>
                  <a:gd name="T63" fmla="*/ 145815 h 4469"/>
                  <a:gd name="T64" fmla="*/ 1441136 w 5244"/>
                  <a:gd name="T65" fmla="*/ 0 h 4469"/>
                  <a:gd name="T66" fmla="*/ 389237 w 5244"/>
                  <a:gd name="T67" fmla="*/ 0 h 4469"/>
                  <a:gd name="T68" fmla="*/ 243818 w 5244"/>
                  <a:gd name="T69" fmla="*/ 145815 h 4469"/>
                  <a:gd name="T70" fmla="*/ 876437 w 5244"/>
                  <a:gd name="T71" fmla="*/ 291194 h 4469"/>
                  <a:gd name="T72" fmla="*/ 1022293 w 5244"/>
                  <a:gd name="T73" fmla="*/ 437444 h 4469"/>
                  <a:gd name="T74" fmla="*/ 876437 w 5244"/>
                  <a:gd name="T75" fmla="*/ 583259 h 4469"/>
                  <a:gd name="T76" fmla="*/ 145420 w 5244"/>
                  <a:gd name="T77" fmla="*/ 583259 h 44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244" h="4469">
                    <a:moveTo>
                      <a:pt x="0" y="1674"/>
                    </a:moveTo>
                    <a:lnTo>
                      <a:pt x="0" y="1674"/>
                    </a:lnTo>
                    <a:cubicBezTo>
                      <a:pt x="0" y="1858"/>
                      <a:pt x="150" y="2008"/>
                      <a:pt x="334" y="2008"/>
                    </a:cubicBezTo>
                    <a:lnTo>
                      <a:pt x="1640" y="2008"/>
                    </a:lnTo>
                    <a:cubicBezTo>
                      <a:pt x="1455" y="2008"/>
                      <a:pt x="1305" y="2158"/>
                      <a:pt x="1305" y="2343"/>
                    </a:cubicBezTo>
                    <a:cubicBezTo>
                      <a:pt x="1305" y="2528"/>
                      <a:pt x="1455" y="2678"/>
                      <a:pt x="1640" y="2678"/>
                    </a:cubicBezTo>
                    <a:lnTo>
                      <a:pt x="2098" y="2678"/>
                    </a:lnTo>
                    <a:cubicBezTo>
                      <a:pt x="2097" y="2678"/>
                      <a:pt x="2095" y="2678"/>
                      <a:pt x="2093" y="2678"/>
                    </a:cubicBezTo>
                    <a:cubicBezTo>
                      <a:pt x="2216" y="2681"/>
                      <a:pt x="2314" y="2780"/>
                      <a:pt x="2314" y="2903"/>
                    </a:cubicBezTo>
                    <a:cubicBezTo>
                      <a:pt x="2314" y="3026"/>
                      <a:pt x="2216" y="3127"/>
                      <a:pt x="2093" y="3129"/>
                    </a:cubicBezTo>
                    <a:cubicBezTo>
                      <a:pt x="2095" y="3129"/>
                      <a:pt x="2097" y="3129"/>
                      <a:pt x="2098" y="3129"/>
                    </a:cubicBezTo>
                    <a:lnTo>
                      <a:pt x="1507" y="3129"/>
                    </a:lnTo>
                    <a:cubicBezTo>
                      <a:pt x="1323" y="3129"/>
                      <a:pt x="1173" y="3280"/>
                      <a:pt x="1173" y="3464"/>
                    </a:cubicBezTo>
                    <a:cubicBezTo>
                      <a:pt x="1173" y="3649"/>
                      <a:pt x="1323" y="3798"/>
                      <a:pt x="1507" y="3798"/>
                    </a:cubicBezTo>
                    <a:lnTo>
                      <a:pt x="2207" y="3798"/>
                    </a:lnTo>
                    <a:cubicBezTo>
                      <a:pt x="2023" y="3798"/>
                      <a:pt x="1873" y="3948"/>
                      <a:pt x="1873" y="4133"/>
                    </a:cubicBezTo>
                    <a:cubicBezTo>
                      <a:pt x="1873" y="4318"/>
                      <a:pt x="2023" y="4468"/>
                      <a:pt x="2207" y="4468"/>
                    </a:cubicBezTo>
                    <a:lnTo>
                      <a:pt x="3622" y="4468"/>
                    </a:lnTo>
                    <a:cubicBezTo>
                      <a:pt x="3807" y="4468"/>
                      <a:pt x="3956" y="4318"/>
                      <a:pt x="3956" y="4133"/>
                    </a:cubicBezTo>
                    <a:cubicBezTo>
                      <a:pt x="3956" y="3948"/>
                      <a:pt x="3807" y="3798"/>
                      <a:pt x="3622" y="3798"/>
                    </a:cubicBezTo>
                    <a:lnTo>
                      <a:pt x="4746" y="3798"/>
                    </a:lnTo>
                    <a:cubicBezTo>
                      <a:pt x="4930" y="3798"/>
                      <a:pt x="5081" y="3649"/>
                      <a:pt x="5081" y="3464"/>
                    </a:cubicBezTo>
                    <a:cubicBezTo>
                      <a:pt x="5081" y="3280"/>
                      <a:pt x="4930" y="3129"/>
                      <a:pt x="4746" y="3129"/>
                    </a:cubicBezTo>
                    <a:lnTo>
                      <a:pt x="3731" y="3129"/>
                    </a:lnTo>
                    <a:cubicBezTo>
                      <a:pt x="3735" y="3129"/>
                      <a:pt x="3739" y="3129"/>
                      <a:pt x="3743" y="3129"/>
                    </a:cubicBezTo>
                    <a:cubicBezTo>
                      <a:pt x="3624" y="3122"/>
                      <a:pt x="3528" y="3024"/>
                      <a:pt x="3528" y="2903"/>
                    </a:cubicBezTo>
                    <a:cubicBezTo>
                      <a:pt x="3528" y="2783"/>
                      <a:pt x="3624" y="2684"/>
                      <a:pt x="3743" y="2679"/>
                    </a:cubicBezTo>
                    <a:cubicBezTo>
                      <a:pt x="3739" y="2678"/>
                      <a:pt x="3735" y="2678"/>
                      <a:pt x="3731" y="2678"/>
                    </a:cubicBezTo>
                    <a:lnTo>
                      <a:pt x="4056" y="2678"/>
                    </a:lnTo>
                    <a:cubicBezTo>
                      <a:pt x="4240" y="2678"/>
                      <a:pt x="4391" y="2528"/>
                      <a:pt x="4391" y="2343"/>
                    </a:cubicBezTo>
                    <a:cubicBezTo>
                      <a:pt x="4391" y="2158"/>
                      <a:pt x="4240" y="2008"/>
                      <a:pt x="4056" y="2008"/>
                    </a:cubicBezTo>
                    <a:lnTo>
                      <a:pt x="4907" y="2008"/>
                    </a:lnTo>
                    <a:cubicBezTo>
                      <a:pt x="5093" y="2008"/>
                      <a:pt x="5243" y="1858"/>
                      <a:pt x="5243" y="1674"/>
                    </a:cubicBezTo>
                    <a:cubicBezTo>
                      <a:pt x="5243" y="1490"/>
                      <a:pt x="5093" y="1340"/>
                      <a:pt x="4907" y="1340"/>
                    </a:cubicBezTo>
                    <a:lnTo>
                      <a:pt x="4415" y="1340"/>
                    </a:lnTo>
                    <a:cubicBezTo>
                      <a:pt x="4600" y="1340"/>
                      <a:pt x="4750" y="1189"/>
                      <a:pt x="4750" y="1005"/>
                    </a:cubicBezTo>
                    <a:cubicBezTo>
                      <a:pt x="4750" y="820"/>
                      <a:pt x="4600" y="669"/>
                      <a:pt x="4415" y="669"/>
                    </a:cubicBezTo>
                    <a:lnTo>
                      <a:pt x="3310" y="669"/>
                    </a:lnTo>
                    <a:cubicBezTo>
                      <a:pt x="3495" y="669"/>
                      <a:pt x="3645" y="520"/>
                      <a:pt x="3645" y="335"/>
                    </a:cubicBezTo>
                    <a:cubicBezTo>
                      <a:pt x="3645" y="151"/>
                      <a:pt x="3495" y="0"/>
                      <a:pt x="3310" y="0"/>
                    </a:cubicBezTo>
                    <a:lnTo>
                      <a:pt x="894" y="0"/>
                    </a:lnTo>
                    <a:cubicBezTo>
                      <a:pt x="710" y="0"/>
                      <a:pt x="560" y="151"/>
                      <a:pt x="560" y="335"/>
                    </a:cubicBezTo>
                    <a:cubicBezTo>
                      <a:pt x="560" y="520"/>
                      <a:pt x="710" y="669"/>
                      <a:pt x="894" y="669"/>
                    </a:cubicBezTo>
                    <a:lnTo>
                      <a:pt x="2013" y="669"/>
                    </a:lnTo>
                    <a:cubicBezTo>
                      <a:pt x="2197" y="669"/>
                      <a:pt x="2348" y="820"/>
                      <a:pt x="2348" y="1005"/>
                    </a:cubicBezTo>
                    <a:cubicBezTo>
                      <a:pt x="2348" y="1189"/>
                      <a:pt x="2197" y="1340"/>
                      <a:pt x="2013" y="1340"/>
                    </a:cubicBezTo>
                    <a:lnTo>
                      <a:pt x="334" y="1340"/>
                    </a:lnTo>
                    <a:cubicBezTo>
                      <a:pt x="150" y="1340"/>
                      <a:pt x="0" y="1490"/>
                      <a:pt x="0" y="1674"/>
                    </a:cubicBezTo>
                  </a:path>
                </a:pathLst>
              </a:custGeom>
              <a:solidFill>
                <a:srgbClr val="CC5EA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" name="Freeform 93">
                <a:extLst>
                  <a:ext uri="{FF2B5EF4-FFF2-40B4-BE49-F238E27FC236}">
                    <a16:creationId xmlns:a16="http://schemas.microsoft.com/office/drawing/2014/main" xmlns="" id="{D3EABDBA-8C1F-CE44-B38A-6D8CB0058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505" y="2488079"/>
                <a:ext cx="76810" cy="76810"/>
              </a:xfrm>
              <a:custGeom>
                <a:avLst/>
                <a:gdLst>
                  <a:gd name="T0" fmla="*/ 76371 w 175"/>
                  <a:gd name="T1" fmla="*/ 38186 h 175"/>
                  <a:gd name="T2" fmla="*/ 76371 w 175"/>
                  <a:gd name="T3" fmla="*/ 38186 h 175"/>
                  <a:gd name="T4" fmla="*/ 38186 w 175"/>
                  <a:gd name="T5" fmla="*/ 76371 h 175"/>
                  <a:gd name="T6" fmla="*/ 38186 w 175"/>
                  <a:gd name="T7" fmla="*/ 76371 h 175"/>
                  <a:gd name="T8" fmla="*/ 0 w 175"/>
                  <a:gd name="T9" fmla="*/ 38186 h 175"/>
                  <a:gd name="T10" fmla="*/ 0 w 175"/>
                  <a:gd name="T11" fmla="*/ 38186 h 175"/>
                  <a:gd name="T12" fmla="*/ 38186 w 175"/>
                  <a:gd name="T13" fmla="*/ 0 h 175"/>
                  <a:gd name="T14" fmla="*/ 38186 w 175"/>
                  <a:gd name="T15" fmla="*/ 0 h 175"/>
                  <a:gd name="T16" fmla="*/ 76371 w 175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" name="Freeform 94">
                <a:extLst>
                  <a:ext uri="{FF2B5EF4-FFF2-40B4-BE49-F238E27FC236}">
                    <a16:creationId xmlns:a16="http://schemas.microsoft.com/office/drawing/2014/main" xmlns="" id="{77F7F164-5893-064C-AEB3-6A8C0EFFA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614" y="3501971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" name="Freeform 95">
                <a:extLst>
                  <a:ext uri="{FF2B5EF4-FFF2-40B4-BE49-F238E27FC236}">
                    <a16:creationId xmlns:a16="http://schemas.microsoft.com/office/drawing/2014/main" xmlns="" id="{E22A3346-2C82-F34B-8A82-76AA3A69A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6320" y="2774196"/>
                <a:ext cx="74890" cy="74890"/>
              </a:xfrm>
              <a:custGeom>
                <a:avLst/>
                <a:gdLst>
                  <a:gd name="T0" fmla="*/ 74457 w 173"/>
                  <a:gd name="T1" fmla="*/ 36796 h 173"/>
                  <a:gd name="T2" fmla="*/ 74457 w 173"/>
                  <a:gd name="T3" fmla="*/ 36796 h 173"/>
                  <a:gd name="T4" fmla="*/ 37661 w 173"/>
                  <a:gd name="T5" fmla="*/ 74457 h 173"/>
                  <a:gd name="T6" fmla="*/ 37661 w 173"/>
                  <a:gd name="T7" fmla="*/ 74457 h 173"/>
                  <a:gd name="T8" fmla="*/ 0 w 173"/>
                  <a:gd name="T9" fmla="*/ 36796 h 173"/>
                  <a:gd name="T10" fmla="*/ 0 w 173"/>
                  <a:gd name="T11" fmla="*/ 36796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7 w 173"/>
                  <a:gd name="T17" fmla="*/ 36796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5"/>
                    </a:moveTo>
                    <a:lnTo>
                      <a:pt x="172" y="85"/>
                    </a:lnTo>
                    <a:cubicBezTo>
                      <a:pt x="172" y="133"/>
                      <a:pt x="134" y="172"/>
                      <a:pt x="87" y="172"/>
                    </a:cubicBezTo>
                    <a:cubicBezTo>
                      <a:pt x="39" y="172"/>
                      <a:pt x="0" y="133"/>
                      <a:pt x="0" y="85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2" y="38"/>
                      <a:pt x="172" y="85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" name="Freeform 96">
                <a:extLst>
                  <a:ext uri="{FF2B5EF4-FFF2-40B4-BE49-F238E27FC236}">
                    <a16:creationId xmlns:a16="http://schemas.microsoft.com/office/drawing/2014/main" xmlns="" id="{4D2F972E-C55D-7642-B75E-712D65A5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661" y="2192360"/>
                <a:ext cx="76810" cy="74889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6"/>
                      <a:pt x="134" y="173"/>
                      <a:pt x="87" y="173"/>
                    </a:cubicBezTo>
                    <a:cubicBezTo>
                      <a:pt x="39" y="173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14" name="Freeform 97">
                <a:extLst>
                  <a:ext uri="{FF2B5EF4-FFF2-40B4-BE49-F238E27FC236}">
                    <a16:creationId xmlns:a16="http://schemas.microsoft.com/office/drawing/2014/main" xmlns="" id="{3E7BB409-FAC4-2D4A-88BB-73F21CFAE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1893" y="4162537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" name="Freeform 98">
                <a:extLst>
                  <a:ext uri="{FF2B5EF4-FFF2-40B4-BE49-F238E27FC236}">
                    <a16:creationId xmlns:a16="http://schemas.microsoft.com/office/drawing/2014/main" xmlns="" id="{4C3D2F8E-261C-A848-8741-2AB34A49C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2606" y="3327228"/>
                <a:ext cx="74889" cy="74890"/>
              </a:xfrm>
              <a:custGeom>
                <a:avLst/>
                <a:gdLst>
                  <a:gd name="T0" fmla="*/ 74456 w 173"/>
                  <a:gd name="T1" fmla="*/ 37445 h 174"/>
                  <a:gd name="T2" fmla="*/ 74456 w 173"/>
                  <a:gd name="T3" fmla="*/ 3744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" name="Freeform 99">
                <a:extLst>
                  <a:ext uri="{FF2B5EF4-FFF2-40B4-BE49-F238E27FC236}">
                    <a16:creationId xmlns:a16="http://schemas.microsoft.com/office/drawing/2014/main" xmlns="" id="{C9920861-6FED-914E-ADB7-8B0BB3A82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6656" y="4262390"/>
                <a:ext cx="74889" cy="74889"/>
              </a:xfrm>
              <a:custGeom>
                <a:avLst/>
                <a:gdLst>
                  <a:gd name="T0" fmla="*/ 74459 w 174"/>
                  <a:gd name="T1" fmla="*/ 37014 h 174"/>
                  <a:gd name="T2" fmla="*/ 74459 w 174"/>
                  <a:gd name="T3" fmla="*/ 37014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014 h 174"/>
                  <a:gd name="T10" fmla="*/ 0 w 174"/>
                  <a:gd name="T11" fmla="*/ 37014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" name="Freeform 100">
                <a:extLst>
                  <a:ext uri="{FF2B5EF4-FFF2-40B4-BE49-F238E27FC236}">
                    <a16:creationId xmlns:a16="http://schemas.microsoft.com/office/drawing/2014/main" xmlns="" id="{900A52EC-E801-D545-87A8-7696DEBCC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2615" y="3820732"/>
                <a:ext cx="74890" cy="74889"/>
              </a:xfrm>
              <a:custGeom>
                <a:avLst/>
                <a:gdLst>
                  <a:gd name="T0" fmla="*/ 74460 w 174"/>
                  <a:gd name="T1" fmla="*/ 37228 h 173"/>
                  <a:gd name="T2" fmla="*/ 74460 w 174"/>
                  <a:gd name="T3" fmla="*/ 37228 h 173"/>
                  <a:gd name="T4" fmla="*/ 37015 w 174"/>
                  <a:gd name="T5" fmla="*/ 74456 h 173"/>
                  <a:gd name="T6" fmla="*/ 37015 w 174"/>
                  <a:gd name="T7" fmla="*/ 74456 h 173"/>
                  <a:gd name="T8" fmla="*/ 0 w 174"/>
                  <a:gd name="T9" fmla="*/ 37228 h 173"/>
                  <a:gd name="T10" fmla="*/ 0 w 174"/>
                  <a:gd name="T11" fmla="*/ 37228 h 173"/>
                  <a:gd name="T12" fmla="*/ 37015 w 174"/>
                  <a:gd name="T13" fmla="*/ 0 h 173"/>
                  <a:gd name="T14" fmla="*/ 37015 w 174"/>
                  <a:gd name="T15" fmla="*/ 0 h 173"/>
                  <a:gd name="T16" fmla="*/ 74460 w 174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2"/>
                      <a:pt x="86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5" y="0"/>
                      <a:pt x="173" y="39"/>
                      <a:pt x="173" y="86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" name="Freeform 101">
                <a:extLst>
                  <a:ext uri="{FF2B5EF4-FFF2-40B4-BE49-F238E27FC236}">
                    <a16:creationId xmlns:a16="http://schemas.microsoft.com/office/drawing/2014/main" xmlns="" id="{443478C7-0F3F-2C4F-A38F-5D46F539E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3118" y="2586011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" name="Freeform 102">
                <a:extLst>
                  <a:ext uri="{FF2B5EF4-FFF2-40B4-BE49-F238E27FC236}">
                    <a16:creationId xmlns:a16="http://schemas.microsoft.com/office/drawing/2014/main" xmlns="" id="{3770B8F0-41E8-D84B-B1E3-D3B92821E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0298" y="2985423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2608 w 106"/>
                  <a:gd name="T5" fmla="*/ 45651 h 106"/>
                  <a:gd name="T6" fmla="*/ 22608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2608 w 106"/>
                  <a:gd name="T13" fmla="*/ 0 h 106"/>
                  <a:gd name="T14" fmla="*/ 22608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" name="Freeform 103">
                <a:extLst>
                  <a:ext uri="{FF2B5EF4-FFF2-40B4-BE49-F238E27FC236}">
                    <a16:creationId xmlns:a16="http://schemas.microsoft.com/office/drawing/2014/main" xmlns="" id="{2FE636E6-D26C-4C4A-A2D5-63B14D63E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7810" y="33425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" name="Freeform 104">
                <a:extLst>
                  <a:ext uri="{FF2B5EF4-FFF2-40B4-BE49-F238E27FC236}">
                    <a16:creationId xmlns:a16="http://schemas.microsoft.com/office/drawing/2014/main" xmlns="" id="{8FB37717-3364-764F-9724-C4F1BF6A9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4882" y="431615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" name="Freeform 105">
                <a:extLst>
                  <a:ext uri="{FF2B5EF4-FFF2-40B4-BE49-F238E27FC236}">
                    <a16:creationId xmlns:a16="http://schemas.microsoft.com/office/drawing/2014/main" xmlns="" id="{732088E0-4DDC-6B4C-A3D7-501670D19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161" y="4037720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" name="Freeform 106">
                <a:extLst>
                  <a:ext uri="{FF2B5EF4-FFF2-40B4-BE49-F238E27FC236}">
                    <a16:creationId xmlns:a16="http://schemas.microsoft.com/office/drawing/2014/main" xmlns="" id="{69BAAB19-81EE-5846-9673-84CF6E8DF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513" y="235750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2" y="104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" name="Freeform 107">
                <a:extLst>
                  <a:ext uri="{FF2B5EF4-FFF2-40B4-BE49-F238E27FC236}">
                    <a16:creationId xmlns:a16="http://schemas.microsoft.com/office/drawing/2014/main" xmlns="" id="{AC09C430-B9ED-2847-AB88-9F20AE761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6098" y="28817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5" name="Freeform 108">
                <a:extLst>
                  <a:ext uri="{FF2B5EF4-FFF2-40B4-BE49-F238E27FC236}">
                    <a16:creationId xmlns:a16="http://schemas.microsoft.com/office/drawing/2014/main" xmlns="" id="{832F5B71-5436-1248-BAB3-43667AB4F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482" y="371703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2" y="105"/>
                      <a:pt x="0" y="81"/>
                      <a:pt x="0" y="53"/>
                    </a:cubicBezTo>
                    <a:cubicBezTo>
                      <a:pt x="0" y="24"/>
                      <a:pt x="22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" name="Freeform 109">
                <a:extLst>
                  <a:ext uri="{FF2B5EF4-FFF2-40B4-BE49-F238E27FC236}">
                    <a16:creationId xmlns:a16="http://schemas.microsoft.com/office/drawing/2014/main" xmlns="" id="{F29EDDFF-A8B9-064B-AF4E-E0CC2EB54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439" y="4293114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" name="Freeform 110">
                <a:extLst>
                  <a:ext uri="{FF2B5EF4-FFF2-40B4-BE49-F238E27FC236}">
                    <a16:creationId xmlns:a16="http://schemas.microsoft.com/office/drawing/2014/main" xmlns="" id="{0D1FAF16-D04C-974B-A5BE-B15558649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6550" y="2962380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2" y="105"/>
                      <a:pt x="0" y="81"/>
                      <a:pt x="0" y="52"/>
                    </a:cubicBezTo>
                    <a:cubicBezTo>
                      <a:pt x="0" y="23"/>
                      <a:pt x="22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rgbClr val="CC1E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" name="Freeform 111">
                <a:extLst>
                  <a:ext uri="{FF2B5EF4-FFF2-40B4-BE49-F238E27FC236}">
                    <a16:creationId xmlns:a16="http://schemas.microsoft.com/office/drawing/2014/main" xmlns="" id="{BF9745FC-0681-AC48-962C-9B66F9943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384" y="3740082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" name="Freeform 112">
                <a:extLst>
                  <a:ext uri="{FF2B5EF4-FFF2-40B4-BE49-F238E27FC236}">
                    <a16:creationId xmlns:a16="http://schemas.microsoft.com/office/drawing/2014/main" xmlns="" id="{56B9C8B3-69B2-7D4C-8205-086ABABE9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5943" y="2831803"/>
                <a:ext cx="733536" cy="261154"/>
              </a:xfrm>
              <a:custGeom>
                <a:avLst/>
                <a:gdLst>
                  <a:gd name="T0" fmla="*/ 602936 w 1685"/>
                  <a:gd name="T1" fmla="*/ 260719 h 601"/>
                  <a:gd name="T2" fmla="*/ 130165 w 1685"/>
                  <a:gd name="T3" fmla="*/ 260719 h 601"/>
                  <a:gd name="T4" fmla="*/ 130165 w 1685"/>
                  <a:gd name="T5" fmla="*/ 260719 h 601"/>
                  <a:gd name="T6" fmla="*/ 0 w 1685"/>
                  <a:gd name="T7" fmla="*/ 130360 h 601"/>
                  <a:gd name="T8" fmla="*/ 0 w 1685"/>
                  <a:gd name="T9" fmla="*/ 130360 h 601"/>
                  <a:gd name="T10" fmla="*/ 130165 w 1685"/>
                  <a:gd name="T11" fmla="*/ 0 h 601"/>
                  <a:gd name="T12" fmla="*/ 602936 w 1685"/>
                  <a:gd name="T13" fmla="*/ 0 h 601"/>
                  <a:gd name="T14" fmla="*/ 602936 w 1685"/>
                  <a:gd name="T15" fmla="*/ 0 h 601"/>
                  <a:gd name="T16" fmla="*/ 733101 w 1685"/>
                  <a:gd name="T17" fmla="*/ 130360 h 601"/>
                  <a:gd name="T18" fmla="*/ 733101 w 1685"/>
                  <a:gd name="T19" fmla="*/ 130360 h 601"/>
                  <a:gd name="T20" fmla="*/ 602936 w 1685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85" h="601">
                    <a:moveTo>
                      <a:pt x="1385" y="600"/>
                    </a:moveTo>
                    <a:lnTo>
                      <a:pt x="299" y="600"/>
                    </a:lnTo>
                    <a:cubicBezTo>
                      <a:pt x="134" y="600"/>
                      <a:pt x="0" y="465"/>
                      <a:pt x="0" y="300"/>
                    </a:cubicBezTo>
                    <a:cubicBezTo>
                      <a:pt x="0" y="134"/>
                      <a:pt x="134" y="0"/>
                      <a:pt x="299" y="0"/>
                    </a:cubicBezTo>
                    <a:lnTo>
                      <a:pt x="1385" y="0"/>
                    </a:lnTo>
                    <a:cubicBezTo>
                      <a:pt x="1550" y="0"/>
                      <a:pt x="1684" y="134"/>
                      <a:pt x="1684" y="300"/>
                    </a:cubicBezTo>
                    <a:cubicBezTo>
                      <a:pt x="1684" y="465"/>
                      <a:pt x="1550" y="600"/>
                      <a:pt x="1385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" name="Freeform 113">
                <a:extLst>
                  <a:ext uri="{FF2B5EF4-FFF2-40B4-BE49-F238E27FC236}">
                    <a16:creationId xmlns:a16="http://schemas.microsoft.com/office/drawing/2014/main" xmlns="" id="{30D1757F-D87A-C541-819D-514B48303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3235" y="3501971"/>
                <a:ext cx="618321" cy="261154"/>
              </a:xfrm>
              <a:custGeom>
                <a:avLst/>
                <a:gdLst>
                  <a:gd name="T0" fmla="*/ 487690 w 1420"/>
                  <a:gd name="T1" fmla="*/ 260719 h 601"/>
                  <a:gd name="T2" fmla="*/ 130196 w 1420"/>
                  <a:gd name="T3" fmla="*/ 260719 h 601"/>
                  <a:gd name="T4" fmla="*/ 130196 w 1420"/>
                  <a:gd name="T5" fmla="*/ 260719 h 601"/>
                  <a:gd name="T6" fmla="*/ 0 w 1420"/>
                  <a:gd name="T7" fmla="*/ 130794 h 601"/>
                  <a:gd name="T8" fmla="*/ 0 w 1420"/>
                  <a:gd name="T9" fmla="*/ 130794 h 601"/>
                  <a:gd name="T10" fmla="*/ 130196 w 1420"/>
                  <a:gd name="T11" fmla="*/ 0 h 601"/>
                  <a:gd name="T12" fmla="*/ 487690 w 1420"/>
                  <a:gd name="T13" fmla="*/ 0 h 601"/>
                  <a:gd name="T14" fmla="*/ 487690 w 1420"/>
                  <a:gd name="T15" fmla="*/ 0 h 601"/>
                  <a:gd name="T16" fmla="*/ 617886 w 1420"/>
                  <a:gd name="T17" fmla="*/ 130794 h 601"/>
                  <a:gd name="T18" fmla="*/ 617886 w 1420"/>
                  <a:gd name="T19" fmla="*/ 130794 h 601"/>
                  <a:gd name="T20" fmla="*/ 487690 w 1420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1">
                    <a:moveTo>
                      <a:pt x="1120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20" y="0"/>
                    </a:lnTo>
                    <a:cubicBezTo>
                      <a:pt x="1284" y="0"/>
                      <a:pt x="1419" y="135"/>
                      <a:pt x="1419" y="301"/>
                    </a:cubicBezTo>
                    <a:cubicBezTo>
                      <a:pt x="1419" y="466"/>
                      <a:pt x="1284" y="600"/>
                      <a:pt x="1120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" name="Freeform 114">
                <a:extLst>
                  <a:ext uri="{FF2B5EF4-FFF2-40B4-BE49-F238E27FC236}">
                    <a16:creationId xmlns:a16="http://schemas.microsoft.com/office/drawing/2014/main" xmlns="" id="{81310C98-DAF4-4A4E-93B4-1D5895851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35" y="2100188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1067 w 1420"/>
                  <a:gd name="T3" fmla="*/ 260719 h 600"/>
                  <a:gd name="T4" fmla="*/ 131067 w 1420"/>
                  <a:gd name="T5" fmla="*/ 260719 h 600"/>
                  <a:gd name="T6" fmla="*/ 0 w 1420"/>
                  <a:gd name="T7" fmla="*/ 130577 h 600"/>
                  <a:gd name="T8" fmla="*/ 0 w 1420"/>
                  <a:gd name="T9" fmla="*/ 130577 h 600"/>
                  <a:gd name="T10" fmla="*/ 131067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577 h 600"/>
                  <a:gd name="T18" fmla="*/ 617886 w 1420"/>
                  <a:gd name="T19" fmla="*/ 130577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1" y="599"/>
                    </a:lnTo>
                    <a:cubicBezTo>
                      <a:pt x="135" y="599"/>
                      <a:pt x="0" y="465"/>
                      <a:pt x="0" y="300"/>
                    </a:cubicBezTo>
                    <a:cubicBezTo>
                      <a:pt x="0" y="135"/>
                      <a:pt x="135" y="0"/>
                      <a:pt x="301" y="0"/>
                    </a:cubicBezTo>
                    <a:lnTo>
                      <a:pt x="1120" y="0"/>
                    </a:lnTo>
                    <a:cubicBezTo>
                      <a:pt x="1285" y="0"/>
                      <a:pt x="1419" y="135"/>
                      <a:pt x="1419" y="300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" name="Freeform 115">
                <a:extLst>
                  <a:ext uri="{FF2B5EF4-FFF2-40B4-BE49-F238E27FC236}">
                    <a16:creationId xmlns:a16="http://schemas.microsoft.com/office/drawing/2014/main" xmlns="" id="{C1900190-A78D-1A48-970B-3C031ED57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159" y="4106849"/>
                <a:ext cx="814186" cy="522308"/>
              </a:xfrm>
              <a:custGeom>
                <a:avLst/>
                <a:gdLst>
                  <a:gd name="T0" fmla="*/ 682697 w 1870"/>
                  <a:gd name="T1" fmla="*/ 260937 h 1201"/>
                  <a:gd name="T2" fmla="*/ 487641 w 1870"/>
                  <a:gd name="T3" fmla="*/ 260937 h 1201"/>
                  <a:gd name="T4" fmla="*/ 487641 w 1870"/>
                  <a:gd name="T5" fmla="*/ 260937 h 1201"/>
                  <a:gd name="T6" fmla="*/ 617823 w 1870"/>
                  <a:gd name="T7" fmla="*/ 130903 h 1201"/>
                  <a:gd name="T8" fmla="*/ 617823 w 1870"/>
                  <a:gd name="T9" fmla="*/ 130903 h 1201"/>
                  <a:gd name="T10" fmla="*/ 487641 w 1870"/>
                  <a:gd name="T11" fmla="*/ 0 h 1201"/>
                  <a:gd name="T12" fmla="*/ 130618 w 1870"/>
                  <a:gd name="T13" fmla="*/ 0 h 1201"/>
                  <a:gd name="T14" fmla="*/ 130618 w 1870"/>
                  <a:gd name="T15" fmla="*/ 0 h 1201"/>
                  <a:gd name="T16" fmla="*/ 0 w 1870"/>
                  <a:gd name="T17" fmla="*/ 130903 h 1201"/>
                  <a:gd name="T18" fmla="*/ 0 w 1870"/>
                  <a:gd name="T19" fmla="*/ 130903 h 1201"/>
                  <a:gd name="T20" fmla="*/ 130618 w 1870"/>
                  <a:gd name="T21" fmla="*/ 260937 h 1201"/>
                  <a:gd name="T22" fmla="*/ 326110 w 1870"/>
                  <a:gd name="T23" fmla="*/ 260937 h 1201"/>
                  <a:gd name="T24" fmla="*/ 326110 w 1870"/>
                  <a:gd name="T25" fmla="*/ 260937 h 1201"/>
                  <a:gd name="T26" fmla="*/ 195056 w 1870"/>
                  <a:gd name="T27" fmla="*/ 391405 h 1201"/>
                  <a:gd name="T28" fmla="*/ 195056 w 1870"/>
                  <a:gd name="T29" fmla="*/ 391405 h 1201"/>
                  <a:gd name="T30" fmla="*/ 326110 w 1870"/>
                  <a:gd name="T31" fmla="*/ 521873 h 1201"/>
                  <a:gd name="T32" fmla="*/ 682697 w 1870"/>
                  <a:gd name="T33" fmla="*/ 521873 h 1201"/>
                  <a:gd name="T34" fmla="*/ 682697 w 1870"/>
                  <a:gd name="T35" fmla="*/ 521873 h 1201"/>
                  <a:gd name="T36" fmla="*/ 813751 w 1870"/>
                  <a:gd name="T37" fmla="*/ 391405 h 1201"/>
                  <a:gd name="T38" fmla="*/ 813751 w 1870"/>
                  <a:gd name="T39" fmla="*/ 391405 h 1201"/>
                  <a:gd name="T40" fmla="*/ 682697 w 1870"/>
                  <a:gd name="T41" fmla="*/ 260937 h 120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70" h="1201">
                    <a:moveTo>
                      <a:pt x="1568" y="600"/>
                    </a:moveTo>
                    <a:lnTo>
                      <a:pt x="1120" y="600"/>
                    </a:lnTo>
                    <a:cubicBezTo>
                      <a:pt x="1286" y="600"/>
                      <a:pt x="1419" y="467"/>
                      <a:pt x="1419" y="301"/>
                    </a:cubicBezTo>
                    <a:cubicBezTo>
                      <a:pt x="1419" y="135"/>
                      <a:pt x="1286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5"/>
                      <a:pt x="0" y="301"/>
                    </a:cubicBezTo>
                    <a:cubicBezTo>
                      <a:pt x="0" y="467"/>
                      <a:pt x="134" y="600"/>
                      <a:pt x="300" y="600"/>
                    </a:cubicBezTo>
                    <a:lnTo>
                      <a:pt x="749" y="600"/>
                    </a:lnTo>
                    <a:cubicBezTo>
                      <a:pt x="583" y="600"/>
                      <a:pt x="448" y="735"/>
                      <a:pt x="448" y="900"/>
                    </a:cubicBezTo>
                    <a:cubicBezTo>
                      <a:pt x="448" y="1066"/>
                      <a:pt x="583" y="1200"/>
                      <a:pt x="749" y="1200"/>
                    </a:cubicBezTo>
                    <a:lnTo>
                      <a:pt x="1568" y="1200"/>
                    </a:lnTo>
                    <a:cubicBezTo>
                      <a:pt x="1734" y="1200"/>
                      <a:pt x="1869" y="1066"/>
                      <a:pt x="1869" y="900"/>
                    </a:cubicBezTo>
                    <a:cubicBezTo>
                      <a:pt x="1869" y="735"/>
                      <a:pt x="1734" y="600"/>
                      <a:pt x="1568" y="60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xmlns="" id="{F13223EF-3C28-CD44-8631-B0D3A78B67DB}"/>
              </a:ext>
            </a:extLst>
          </p:cNvPr>
          <p:cNvSpPr txBox="1"/>
          <p:nvPr/>
        </p:nvSpPr>
        <p:spPr>
          <a:xfrm>
            <a:off x="846076" y="239685"/>
            <a:ext cx="605443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4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Required </a:t>
            </a:r>
            <a:r>
              <a:rPr lang="en-US" sz="4000" b="1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and stretch Tools</a:t>
            </a:r>
            <a:endParaRPr lang="en-US" sz="40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47" y="1904115"/>
            <a:ext cx="1411705" cy="1411705"/>
          </a:xfrm>
          <a:prstGeom prst="rect">
            <a:avLst/>
          </a:prstGeom>
        </p:spPr>
      </p:pic>
      <p:cxnSp>
        <p:nvCxnSpPr>
          <p:cNvPr id="157" name="Straight Arrow Connector 156"/>
          <p:cNvCxnSpPr/>
          <p:nvPr/>
        </p:nvCxnSpPr>
        <p:spPr>
          <a:xfrm>
            <a:off x="3442172" y="2901216"/>
            <a:ext cx="819273" cy="52259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V="1">
            <a:off x="3446287" y="2035552"/>
            <a:ext cx="986558" cy="38576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22" y="912590"/>
            <a:ext cx="1519582" cy="1426799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84" y="3141897"/>
            <a:ext cx="1453429" cy="1453429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420" y="3469310"/>
            <a:ext cx="1394610" cy="139461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404" y="936584"/>
            <a:ext cx="1077064" cy="14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1168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3446DDA-C364-6942-BA44-C085734348B7}"/>
              </a:ext>
            </a:extLst>
          </p:cNvPr>
          <p:cNvGrpSpPr>
            <a:grpSpLocks noChangeAspect="1"/>
          </p:cNvGrpSpPr>
          <p:nvPr/>
        </p:nvGrpSpPr>
        <p:grpSpPr>
          <a:xfrm>
            <a:off x="-855784" y="-552935"/>
            <a:ext cx="13932000" cy="8053776"/>
            <a:chOff x="-597370" y="-393904"/>
            <a:chExt cx="13398972" cy="774564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xmlns="" id="{4109D109-3667-9249-ABB2-27F2198A5E88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597370" y="-328896"/>
              <a:ext cx="3312000" cy="7355226"/>
              <a:chOff x="-528478" y="549275"/>
              <a:chExt cx="2916078" cy="6475971"/>
            </a:xfrm>
          </p:grpSpPr>
          <p:grpSp>
            <p:nvGrpSpPr>
              <p:cNvPr id="144" name="Group 7">
                <a:extLst>
                  <a:ext uri="{FF2B5EF4-FFF2-40B4-BE49-F238E27FC236}">
                    <a16:creationId xmlns:a16="http://schemas.microsoft.com/office/drawing/2014/main" xmlns="" id="{6354995E-899C-3D47-885A-D53726BB4C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97" name="Freeform 25">
                  <a:extLst>
                    <a:ext uri="{FF2B5EF4-FFF2-40B4-BE49-F238E27FC236}">
                      <a16:creationId xmlns:a16="http://schemas.microsoft.com/office/drawing/2014/main" xmlns="" id="{55FE7E99-2EAA-A748-B3FA-EAE4060F0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8" name="Freeform 26">
                  <a:extLst>
                    <a:ext uri="{FF2B5EF4-FFF2-40B4-BE49-F238E27FC236}">
                      <a16:creationId xmlns:a16="http://schemas.microsoft.com/office/drawing/2014/main" xmlns="" id="{36C1AAAF-B441-1744-B6C4-19AF2F6B6D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27">
                  <a:extLst>
                    <a:ext uri="{FF2B5EF4-FFF2-40B4-BE49-F238E27FC236}">
                      <a16:creationId xmlns:a16="http://schemas.microsoft.com/office/drawing/2014/main" xmlns="" id="{202629C2-5A86-844C-A013-6711A63F7C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28">
                  <a:extLst>
                    <a:ext uri="{FF2B5EF4-FFF2-40B4-BE49-F238E27FC236}">
                      <a16:creationId xmlns:a16="http://schemas.microsoft.com/office/drawing/2014/main" xmlns="" id="{8E5D653C-4BF5-EA4B-8489-59B3FFAA27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29">
                  <a:extLst>
                    <a:ext uri="{FF2B5EF4-FFF2-40B4-BE49-F238E27FC236}">
                      <a16:creationId xmlns:a16="http://schemas.microsoft.com/office/drawing/2014/main" xmlns="" id="{A9847F95-7BF6-C448-BB6C-9A3C17170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30">
                  <a:extLst>
                    <a:ext uri="{FF2B5EF4-FFF2-40B4-BE49-F238E27FC236}">
                      <a16:creationId xmlns:a16="http://schemas.microsoft.com/office/drawing/2014/main" xmlns="" id="{F7158B71-ECCB-0A48-9E00-60031FF24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31">
                  <a:extLst>
                    <a:ext uri="{FF2B5EF4-FFF2-40B4-BE49-F238E27FC236}">
                      <a16:creationId xmlns:a16="http://schemas.microsoft.com/office/drawing/2014/main" xmlns="" id="{DD60C41E-62B3-9D46-850C-37F8492F4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32">
                  <a:extLst>
                    <a:ext uri="{FF2B5EF4-FFF2-40B4-BE49-F238E27FC236}">
                      <a16:creationId xmlns:a16="http://schemas.microsoft.com/office/drawing/2014/main" xmlns="" id="{AFB3DF9D-4507-6646-B630-D0DE57303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5" name="Freeform 33">
                  <a:extLst>
                    <a:ext uri="{FF2B5EF4-FFF2-40B4-BE49-F238E27FC236}">
                      <a16:creationId xmlns:a16="http://schemas.microsoft.com/office/drawing/2014/main" xmlns="" id="{1149998C-EF6D-2F46-91EB-7F37142FC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6" name="Freeform 34">
                  <a:extLst>
                    <a:ext uri="{FF2B5EF4-FFF2-40B4-BE49-F238E27FC236}">
                      <a16:creationId xmlns:a16="http://schemas.microsoft.com/office/drawing/2014/main" xmlns="" id="{0DC6EDBA-D6BF-5A49-AA21-25F05DF93D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7" name="Freeform 35">
                  <a:extLst>
                    <a:ext uri="{FF2B5EF4-FFF2-40B4-BE49-F238E27FC236}">
                      <a16:creationId xmlns:a16="http://schemas.microsoft.com/office/drawing/2014/main" xmlns="" id="{A8A3A6D2-172F-E448-849A-63B4B2B4E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8" name="Freeform 36">
                  <a:extLst>
                    <a:ext uri="{FF2B5EF4-FFF2-40B4-BE49-F238E27FC236}">
                      <a16:creationId xmlns:a16="http://schemas.microsoft.com/office/drawing/2014/main" xmlns="" id="{F7488ECC-EA29-2940-B099-B5EFE1AE7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9" name="Freeform 37">
                  <a:extLst>
                    <a:ext uri="{FF2B5EF4-FFF2-40B4-BE49-F238E27FC236}">
                      <a16:creationId xmlns:a16="http://schemas.microsoft.com/office/drawing/2014/main" xmlns="" id="{4E718803-E86F-B248-88B3-EA8CE5DEE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0" name="Freeform 38">
                  <a:extLst>
                    <a:ext uri="{FF2B5EF4-FFF2-40B4-BE49-F238E27FC236}">
                      <a16:creationId xmlns:a16="http://schemas.microsoft.com/office/drawing/2014/main" xmlns="" id="{137D7DB0-0536-C348-A6CE-23B33DF14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1" name="Freeform 39">
                  <a:extLst>
                    <a:ext uri="{FF2B5EF4-FFF2-40B4-BE49-F238E27FC236}">
                      <a16:creationId xmlns:a16="http://schemas.microsoft.com/office/drawing/2014/main" xmlns="" id="{6F92C793-65FB-6A43-9819-50550D6E1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5" name="Group 2">
                <a:extLst>
                  <a:ext uri="{FF2B5EF4-FFF2-40B4-BE49-F238E27FC236}">
                    <a16:creationId xmlns:a16="http://schemas.microsoft.com/office/drawing/2014/main" xmlns="" id="{D291864E-5547-4C48-9506-36B79CCDB4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172" name="Freeform 66">
                  <a:extLst>
                    <a:ext uri="{FF2B5EF4-FFF2-40B4-BE49-F238E27FC236}">
                      <a16:creationId xmlns:a16="http://schemas.microsoft.com/office/drawing/2014/main" xmlns="" id="{0D817D1E-5F67-6F48-A348-21BE82CC64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" name="Freeform 67">
                  <a:extLst>
                    <a:ext uri="{FF2B5EF4-FFF2-40B4-BE49-F238E27FC236}">
                      <a16:creationId xmlns:a16="http://schemas.microsoft.com/office/drawing/2014/main" xmlns="" id="{D0C11515-478D-A54C-A9F6-573C1D94AA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68">
                  <a:extLst>
                    <a:ext uri="{FF2B5EF4-FFF2-40B4-BE49-F238E27FC236}">
                      <a16:creationId xmlns:a16="http://schemas.microsoft.com/office/drawing/2014/main" xmlns="" id="{AA05099A-B7ED-B541-BC0E-BBA017344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69">
                  <a:extLst>
                    <a:ext uri="{FF2B5EF4-FFF2-40B4-BE49-F238E27FC236}">
                      <a16:creationId xmlns:a16="http://schemas.microsoft.com/office/drawing/2014/main" xmlns="" id="{BB22D16E-C846-2143-BFA5-F861D51A4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70">
                  <a:extLst>
                    <a:ext uri="{FF2B5EF4-FFF2-40B4-BE49-F238E27FC236}">
                      <a16:creationId xmlns:a16="http://schemas.microsoft.com/office/drawing/2014/main" xmlns="" id="{D385C282-E8BC-CD4E-8F41-422B7D4A3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71">
                  <a:extLst>
                    <a:ext uri="{FF2B5EF4-FFF2-40B4-BE49-F238E27FC236}">
                      <a16:creationId xmlns:a16="http://schemas.microsoft.com/office/drawing/2014/main" xmlns="" id="{DF132526-6DEA-104A-B03D-E2188DE60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72">
                  <a:extLst>
                    <a:ext uri="{FF2B5EF4-FFF2-40B4-BE49-F238E27FC236}">
                      <a16:creationId xmlns:a16="http://schemas.microsoft.com/office/drawing/2014/main" xmlns="" id="{2E7476EF-7CC9-F54D-B198-7F65E99812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73">
                  <a:extLst>
                    <a:ext uri="{FF2B5EF4-FFF2-40B4-BE49-F238E27FC236}">
                      <a16:creationId xmlns:a16="http://schemas.microsoft.com/office/drawing/2014/main" xmlns="" id="{BECEAE94-DB11-7541-A250-25FC5F769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74">
                  <a:extLst>
                    <a:ext uri="{FF2B5EF4-FFF2-40B4-BE49-F238E27FC236}">
                      <a16:creationId xmlns:a16="http://schemas.microsoft.com/office/drawing/2014/main" xmlns="" id="{59CDDD32-3C8E-D647-AA03-2ACB8798D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75">
                  <a:extLst>
                    <a:ext uri="{FF2B5EF4-FFF2-40B4-BE49-F238E27FC236}">
                      <a16:creationId xmlns:a16="http://schemas.microsoft.com/office/drawing/2014/main" xmlns="" id="{64928A8D-0918-0745-8FE7-004594F037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2" name="Freeform 76">
                  <a:extLst>
                    <a:ext uri="{FF2B5EF4-FFF2-40B4-BE49-F238E27FC236}">
                      <a16:creationId xmlns:a16="http://schemas.microsoft.com/office/drawing/2014/main" xmlns="" id="{CECE3964-1836-A541-9BE8-6BD49D27B7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77">
                  <a:extLst>
                    <a:ext uri="{FF2B5EF4-FFF2-40B4-BE49-F238E27FC236}">
                      <a16:creationId xmlns:a16="http://schemas.microsoft.com/office/drawing/2014/main" xmlns="" id="{04471A05-C85E-F04C-9E78-6961BD7A5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78">
                  <a:extLst>
                    <a:ext uri="{FF2B5EF4-FFF2-40B4-BE49-F238E27FC236}">
                      <a16:creationId xmlns:a16="http://schemas.microsoft.com/office/drawing/2014/main" xmlns="" id="{9C333C7F-B913-AE45-B41E-31784C274A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79">
                  <a:extLst>
                    <a:ext uri="{FF2B5EF4-FFF2-40B4-BE49-F238E27FC236}">
                      <a16:creationId xmlns:a16="http://schemas.microsoft.com/office/drawing/2014/main" xmlns="" id="{D278AF1F-BB63-AE43-B29A-C0692E21E6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80">
                  <a:extLst>
                    <a:ext uri="{FF2B5EF4-FFF2-40B4-BE49-F238E27FC236}">
                      <a16:creationId xmlns:a16="http://schemas.microsoft.com/office/drawing/2014/main" xmlns="" id="{0DCB0632-CBD7-5A4C-9A29-9713F2CE4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81">
                  <a:extLst>
                    <a:ext uri="{FF2B5EF4-FFF2-40B4-BE49-F238E27FC236}">
                      <a16:creationId xmlns:a16="http://schemas.microsoft.com/office/drawing/2014/main" xmlns="" id="{CE451806-2FBD-324D-9376-AFDC496A06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8" name="Freeform 82">
                  <a:extLst>
                    <a:ext uri="{FF2B5EF4-FFF2-40B4-BE49-F238E27FC236}">
                      <a16:creationId xmlns:a16="http://schemas.microsoft.com/office/drawing/2014/main" xmlns="" id="{107305AE-B051-0648-B47C-7CB5F44DD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83">
                  <a:extLst>
                    <a:ext uri="{FF2B5EF4-FFF2-40B4-BE49-F238E27FC236}">
                      <a16:creationId xmlns:a16="http://schemas.microsoft.com/office/drawing/2014/main" xmlns="" id="{6FD80AC4-E45A-A941-8E3F-CA804AE61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84">
                  <a:extLst>
                    <a:ext uri="{FF2B5EF4-FFF2-40B4-BE49-F238E27FC236}">
                      <a16:creationId xmlns:a16="http://schemas.microsoft.com/office/drawing/2014/main" xmlns="" id="{10051C69-ECB9-2343-8D9F-B37D1C358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1" name="Freeform 85">
                  <a:extLst>
                    <a:ext uri="{FF2B5EF4-FFF2-40B4-BE49-F238E27FC236}">
                      <a16:creationId xmlns:a16="http://schemas.microsoft.com/office/drawing/2014/main" xmlns="" id="{9C28A1AF-27BE-A443-91CC-39A3CC9F0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2" name="Freeform 86">
                  <a:extLst>
                    <a:ext uri="{FF2B5EF4-FFF2-40B4-BE49-F238E27FC236}">
                      <a16:creationId xmlns:a16="http://schemas.microsoft.com/office/drawing/2014/main" xmlns="" id="{A2E0B151-ADBA-C145-8051-75DD6439A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3" name="Freeform 87">
                  <a:extLst>
                    <a:ext uri="{FF2B5EF4-FFF2-40B4-BE49-F238E27FC236}">
                      <a16:creationId xmlns:a16="http://schemas.microsoft.com/office/drawing/2014/main" xmlns="" id="{C7C6152C-3228-374B-94FB-B0D68BA2B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88">
                  <a:extLst>
                    <a:ext uri="{FF2B5EF4-FFF2-40B4-BE49-F238E27FC236}">
                      <a16:creationId xmlns:a16="http://schemas.microsoft.com/office/drawing/2014/main" xmlns="" id="{4CD43E14-A5D2-0C42-94C6-F056A1FAE2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5" name="Freeform 89">
                  <a:extLst>
                    <a:ext uri="{FF2B5EF4-FFF2-40B4-BE49-F238E27FC236}">
                      <a16:creationId xmlns:a16="http://schemas.microsoft.com/office/drawing/2014/main" xmlns="" id="{AEDB55C3-902B-8B4A-BD50-445D91352E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90">
                  <a:extLst>
                    <a:ext uri="{FF2B5EF4-FFF2-40B4-BE49-F238E27FC236}">
                      <a16:creationId xmlns:a16="http://schemas.microsoft.com/office/drawing/2014/main" xmlns="" id="{4724A51F-3ECA-AE4A-994C-EA58F7000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6" name="Group 1">
                <a:extLst>
                  <a:ext uri="{FF2B5EF4-FFF2-40B4-BE49-F238E27FC236}">
                    <a16:creationId xmlns:a16="http://schemas.microsoft.com/office/drawing/2014/main" xmlns="" id="{CA1FC8F9-3EC8-9B43-9B18-92A0BA5727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147" name="Freeform 91">
                  <a:extLst>
                    <a:ext uri="{FF2B5EF4-FFF2-40B4-BE49-F238E27FC236}">
                      <a16:creationId xmlns:a16="http://schemas.microsoft.com/office/drawing/2014/main" xmlns="" id="{D2017EDC-23C4-694F-A949-E7FBCC208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8" name="Freeform 92">
                  <a:extLst>
                    <a:ext uri="{FF2B5EF4-FFF2-40B4-BE49-F238E27FC236}">
                      <a16:creationId xmlns:a16="http://schemas.microsoft.com/office/drawing/2014/main" xmlns="" id="{027A3168-9289-C34E-8F3D-B454A81746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9" name="Freeform 93">
                  <a:extLst>
                    <a:ext uri="{FF2B5EF4-FFF2-40B4-BE49-F238E27FC236}">
                      <a16:creationId xmlns:a16="http://schemas.microsoft.com/office/drawing/2014/main" xmlns="" id="{5722CA1E-DA40-DD42-BCA0-9278FD2EE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0" name="Freeform 94">
                  <a:extLst>
                    <a:ext uri="{FF2B5EF4-FFF2-40B4-BE49-F238E27FC236}">
                      <a16:creationId xmlns:a16="http://schemas.microsoft.com/office/drawing/2014/main" xmlns="" id="{BB0A0441-1A52-A648-A972-879621013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1" name="Freeform 95">
                  <a:extLst>
                    <a:ext uri="{FF2B5EF4-FFF2-40B4-BE49-F238E27FC236}">
                      <a16:creationId xmlns:a16="http://schemas.microsoft.com/office/drawing/2014/main" xmlns="" id="{2CB1776F-6177-8F44-BA2E-32ED41BBF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2" name="Freeform 96">
                  <a:extLst>
                    <a:ext uri="{FF2B5EF4-FFF2-40B4-BE49-F238E27FC236}">
                      <a16:creationId xmlns:a16="http://schemas.microsoft.com/office/drawing/2014/main" xmlns="" id="{F78D1BC7-BAC6-6640-9747-5D66EEDB16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53" name="Freeform 97">
                  <a:extLst>
                    <a:ext uri="{FF2B5EF4-FFF2-40B4-BE49-F238E27FC236}">
                      <a16:creationId xmlns:a16="http://schemas.microsoft.com/office/drawing/2014/main" xmlns="" id="{6EE962CB-4ADE-9341-A845-47A15843C1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4" name="Freeform 98">
                  <a:extLst>
                    <a:ext uri="{FF2B5EF4-FFF2-40B4-BE49-F238E27FC236}">
                      <a16:creationId xmlns:a16="http://schemas.microsoft.com/office/drawing/2014/main" xmlns="" id="{45E79179-60DE-EE47-9F1B-CE7C2F5CD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5" name="Freeform 99">
                  <a:extLst>
                    <a:ext uri="{FF2B5EF4-FFF2-40B4-BE49-F238E27FC236}">
                      <a16:creationId xmlns:a16="http://schemas.microsoft.com/office/drawing/2014/main" xmlns="" id="{A4F3699E-0E90-1147-A645-47A643A09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6" name="Freeform 100">
                  <a:extLst>
                    <a:ext uri="{FF2B5EF4-FFF2-40B4-BE49-F238E27FC236}">
                      <a16:creationId xmlns:a16="http://schemas.microsoft.com/office/drawing/2014/main" xmlns="" id="{F9CCB6F4-B5F0-A947-BB32-3EE8528A9C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101">
                  <a:extLst>
                    <a:ext uri="{FF2B5EF4-FFF2-40B4-BE49-F238E27FC236}">
                      <a16:creationId xmlns:a16="http://schemas.microsoft.com/office/drawing/2014/main" xmlns="" id="{7EA32C6F-226D-7B46-89EF-02AFD1178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102">
                  <a:extLst>
                    <a:ext uri="{FF2B5EF4-FFF2-40B4-BE49-F238E27FC236}">
                      <a16:creationId xmlns:a16="http://schemas.microsoft.com/office/drawing/2014/main" xmlns="" id="{3F9C1A33-FE81-D546-A821-CCB170B70E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103">
                  <a:extLst>
                    <a:ext uri="{FF2B5EF4-FFF2-40B4-BE49-F238E27FC236}">
                      <a16:creationId xmlns:a16="http://schemas.microsoft.com/office/drawing/2014/main" xmlns="" id="{9FA2BBD6-E50C-264F-BDE1-DC4C68F8CD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104">
                  <a:extLst>
                    <a:ext uri="{FF2B5EF4-FFF2-40B4-BE49-F238E27FC236}">
                      <a16:creationId xmlns:a16="http://schemas.microsoft.com/office/drawing/2014/main" xmlns="" id="{A17C2251-827A-6745-9E8F-C736E9A03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105">
                  <a:extLst>
                    <a:ext uri="{FF2B5EF4-FFF2-40B4-BE49-F238E27FC236}">
                      <a16:creationId xmlns:a16="http://schemas.microsoft.com/office/drawing/2014/main" xmlns="" id="{73B9A09E-4A7F-064D-BCCE-BB2B7C9AD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106">
                  <a:extLst>
                    <a:ext uri="{FF2B5EF4-FFF2-40B4-BE49-F238E27FC236}">
                      <a16:creationId xmlns:a16="http://schemas.microsoft.com/office/drawing/2014/main" xmlns="" id="{E2B31BDD-2ADB-B74C-9DFA-0ACBA4FFE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107">
                  <a:extLst>
                    <a:ext uri="{FF2B5EF4-FFF2-40B4-BE49-F238E27FC236}">
                      <a16:creationId xmlns:a16="http://schemas.microsoft.com/office/drawing/2014/main" xmlns="" id="{B598BCF0-C9D8-B14B-8D48-28223C7A7B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" name="Freeform 108">
                  <a:extLst>
                    <a:ext uri="{FF2B5EF4-FFF2-40B4-BE49-F238E27FC236}">
                      <a16:creationId xmlns:a16="http://schemas.microsoft.com/office/drawing/2014/main" xmlns="" id="{FF708944-0E7D-CC41-BBAB-451DC03859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" name="Freeform 109">
                  <a:extLst>
                    <a:ext uri="{FF2B5EF4-FFF2-40B4-BE49-F238E27FC236}">
                      <a16:creationId xmlns:a16="http://schemas.microsoft.com/office/drawing/2014/main" xmlns="" id="{954A988C-998A-B542-BBCF-3193848F8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" name="Freeform 110">
                  <a:extLst>
                    <a:ext uri="{FF2B5EF4-FFF2-40B4-BE49-F238E27FC236}">
                      <a16:creationId xmlns:a16="http://schemas.microsoft.com/office/drawing/2014/main" xmlns="" id="{15A5C890-E763-AE4A-A05E-F8C9D8AFB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" name="Freeform 111">
                  <a:extLst>
                    <a:ext uri="{FF2B5EF4-FFF2-40B4-BE49-F238E27FC236}">
                      <a16:creationId xmlns:a16="http://schemas.microsoft.com/office/drawing/2014/main" xmlns="" id="{3076A6A9-0939-B74B-9700-809915E8B1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" name="Freeform 112">
                  <a:extLst>
                    <a:ext uri="{FF2B5EF4-FFF2-40B4-BE49-F238E27FC236}">
                      <a16:creationId xmlns:a16="http://schemas.microsoft.com/office/drawing/2014/main" xmlns="" id="{849FEA4E-8A1C-7746-A62E-E1E175ED32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" name="Freeform 113">
                  <a:extLst>
                    <a:ext uri="{FF2B5EF4-FFF2-40B4-BE49-F238E27FC236}">
                      <a16:creationId xmlns:a16="http://schemas.microsoft.com/office/drawing/2014/main" xmlns="" id="{AA27E20D-162D-304B-95FA-622533720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" name="Freeform 114">
                  <a:extLst>
                    <a:ext uri="{FF2B5EF4-FFF2-40B4-BE49-F238E27FC236}">
                      <a16:creationId xmlns:a16="http://schemas.microsoft.com/office/drawing/2014/main" xmlns="" id="{CF85DFD2-4423-CC4A-B310-153F8481F7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115">
                  <a:extLst>
                    <a:ext uri="{FF2B5EF4-FFF2-40B4-BE49-F238E27FC236}">
                      <a16:creationId xmlns:a16="http://schemas.microsoft.com/office/drawing/2014/main" xmlns="" id="{BF429020-DBC5-6A40-B298-634B4D9241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xmlns="" id="{318F3C77-2A7F-334E-B1B5-E05B786CDCCB}"/>
                </a:ext>
              </a:extLst>
            </p:cNvPr>
            <p:cNvGrpSpPr/>
            <p:nvPr/>
          </p:nvGrpSpPr>
          <p:grpSpPr>
            <a:xfrm>
              <a:off x="9682361" y="-393904"/>
              <a:ext cx="3119241" cy="7745642"/>
              <a:chOff x="9619297" y="-518940"/>
              <a:chExt cx="3119241" cy="7745642"/>
            </a:xfrm>
          </p:grpSpPr>
          <p:grpSp>
            <p:nvGrpSpPr>
              <p:cNvPr id="72" name="Group 8">
                <a:extLst>
                  <a:ext uri="{FF2B5EF4-FFF2-40B4-BE49-F238E27FC236}">
                    <a16:creationId xmlns:a16="http://schemas.microsoft.com/office/drawing/2014/main" xmlns="" id="{D0015581-3548-2F4B-B8EB-88755C722B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4046" y="2006886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20" name="Freeform 1">
                  <a:extLst>
                    <a:ext uri="{FF2B5EF4-FFF2-40B4-BE49-F238E27FC236}">
                      <a16:creationId xmlns:a16="http://schemas.microsoft.com/office/drawing/2014/main" xmlns="" id="{541A6C7D-5718-8043-9025-870CA5D2A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2">
                  <a:extLst>
                    <a:ext uri="{FF2B5EF4-FFF2-40B4-BE49-F238E27FC236}">
                      <a16:creationId xmlns:a16="http://schemas.microsoft.com/office/drawing/2014/main" xmlns="" id="{62F15988-9D52-7B4D-BDC2-06FEBB6F01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3">
                  <a:extLst>
                    <a:ext uri="{FF2B5EF4-FFF2-40B4-BE49-F238E27FC236}">
                      <a16:creationId xmlns:a16="http://schemas.microsoft.com/office/drawing/2014/main" xmlns="" id="{63EB95A5-946B-A44B-A39D-D16FE219C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4">
                  <a:extLst>
                    <a:ext uri="{FF2B5EF4-FFF2-40B4-BE49-F238E27FC236}">
                      <a16:creationId xmlns:a16="http://schemas.microsoft.com/office/drawing/2014/main" xmlns="" id="{40F89B15-4874-5342-B344-DC1C638BDA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5">
                  <a:extLst>
                    <a:ext uri="{FF2B5EF4-FFF2-40B4-BE49-F238E27FC236}">
                      <a16:creationId xmlns:a16="http://schemas.microsoft.com/office/drawing/2014/main" xmlns="" id="{5B78F98E-DFDA-1542-8EAA-16338E7234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6">
                  <a:extLst>
                    <a:ext uri="{FF2B5EF4-FFF2-40B4-BE49-F238E27FC236}">
                      <a16:creationId xmlns:a16="http://schemas.microsoft.com/office/drawing/2014/main" xmlns="" id="{DAA87733-4666-E747-8BEE-BD0375D3F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7">
                  <a:extLst>
                    <a:ext uri="{FF2B5EF4-FFF2-40B4-BE49-F238E27FC236}">
                      <a16:creationId xmlns:a16="http://schemas.microsoft.com/office/drawing/2014/main" xmlns="" id="{FE3A1A22-7EC2-7A46-9131-1E1754DD6F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8">
                  <a:extLst>
                    <a:ext uri="{FF2B5EF4-FFF2-40B4-BE49-F238E27FC236}">
                      <a16:creationId xmlns:a16="http://schemas.microsoft.com/office/drawing/2014/main" xmlns="" id="{A2819D07-2985-FC4C-9D0A-A5622EC95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9">
                  <a:extLst>
                    <a:ext uri="{FF2B5EF4-FFF2-40B4-BE49-F238E27FC236}">
                      <a16:creationId xmlns:a16="http://schemas.microsoft.com/office/drawing/2014/main" xmlns="" id="{B8E1A17F-238E-764E-BE66-5C5C9D4B6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10">
                  <a:extLst>
                    <a:ext uri="{FF2B5EF4-FFF2-40B4-BE49-F238E27FC236}">
                      <a16:creationId xmlns:a16="http://schemas.microsoft.com/office/drawing/2014/main" xmlns="" id="{BE7F5FCF-5D05-3C46-952D-D06177D590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11">
                  <a:extLst>
                    <a:ext uri="{FF2B5EF4-FFF2-40B4-BE49-F238E27FC236}">
                      <a16:creationId xmlns:a16="http://schemas.microsoft.com/office/drawing/2014/main" xmlns="" id="{EB4C7D40-40B9-0046-B7AB-69E13D97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12">
                  <a:extLst>
                    <a:ext uri="{FF2B5EF4-FFF2-40B4-BE49-F238E27FC236}">
                      <a16:creationId xmlns:a16="http://schemas.microsoft.com/office/drawing/2014/main" xmlns="" id="{722B6382-692E-C140-900D-4FA8A60907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13">
                  <a:extLst>
                    <a:ext uri="{FF2B5EF4-FFF2-40B4-BE49-F238E27FC236}">
                      <a16:creationId xmlns:a16="http://schemas.microsoft.com/office/drawing/2014/main" xmlns="" id="{EF835C15-3C9D-304B-A991-1DF3E4EBF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3" name="Freeform 14">
                  <a:extLst>
                    <a:ext uri="{FF2B5EF4-FFF2-40B4-BE49-F238E27FC236}">
                      <a16:creationId xmlns:a16="http://schemas.microsoft.com/office/drawing/2014/main" xmlns="" id="{4F3196CC-65F0-5848-B55A-EC75EB2CAA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4" name="Freeform 15">
                  <a:extLst>
                    <a:ext uri="{FF2B5EF4-FFF2-40B4-BE49-F238E27FC236}">
                      <a16:creationId xmlns:a16="http://schemas.microsoft.com/office/drawing/2014/main" xmlns="" id="{20F3D752-079E-7C41-9863-FEAFEB489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5" name="Freeform 16">
                  <a:extLst>
                    <a:ext uri="{FF2B5EF4-FFF2-40B4-BE49-F238E27FC236}">
                      <a16:creationId xmlns:a16="http://schemas.microsoft.com/office/drawing/2014/main" xmlns="" id="{3B94D6EA-814E-5644-A3F4-BD7B90E3E4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6" name="Freeform 17">
                  <a:extLst>
                    <a:ext uri="{FF2B5EF4-FFF2-40B4-BE49-F238E27FC236}">
                      <a16:creationId xmlns:a16="http://schemas.microsoft.com/office/drawing/2014/main" xmlns="" id="{193D01A7-9CAF-B54C-BED1-BC4B08485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7" name="Freeform 18">
                  <a:extLst>
                    <a:ext uri="{FF2B5EF4-FFF2-40B4-BE49-F238E27FC236}">
                      <a16:creationId xmlns:a16="http://schemas.microsoft.com/office/drawing/2014/main" xmlns="" id="{B49E47B6-2236-1246-B790-44144DA571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8" name="Freeform 19">
                  <a:extLst>
                    <a:ext uri="{FF2B5EF4-FFF2-40B4-BE49-F238E27FC236}">
                      <a16:creationId xmlns:a16="http://schemas.microsoft.com/office/drawing/2014/main" xmlns="" id="{019AE434-3300-B244-A564-EBD7A7B407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9" name="Freeform 20">
                  <a:extLst>
                    <a:ext uri="{FF2B5EF4-FFF2-40B4-BE49-F238E27FC236}">
                      <a16:creationId xmlns:a16="http://schemas.microsoft.com/office/drawing/2014/main" xmlns="" id="{77D2BFAB-3C4E-784A-85B6-269DFF178F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0" name="Freeform 21">
                  <a:extLst>
                    <a:ext uri="{FF2B5EF4-FFF2-40B4-BE49-F238E27FC236}">
                      <a16:creationId xmlns:a16="http://schemas.microsoft.com/office/drawing/2014/main" xmlns="" id="{9E90F03E-35D6-7C4B-B513-2605EB3C19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1" name="Freeform 22">
                  <a:extLst>
                    <a:ext uri="{FF2B5EF4-FFF2-40B4-BE49-F238E27FC236}">
                      <a16:creationId xmlns:a16="http://schemas.microsoft.com/office/drawing/2014/main" xmlns="" id="{CFA1BE1F-1477-3248-AE22-1975A81631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2" name="Freeform 23">
                  <a:extLst>
                    <a:ext uri="{FF2B5EF4-FFF2-40B4-BE49-F238E27FC236}">
                      <a16:creationId xmlns:a16="http://schemas.microsoft.com/office/drawing/2014/main" xmlns="" id="{C2704AB5-0A3B-5544-8E97-A5BEFB2B7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43" name="Freeform 24">
                  <a:extLst>
                    <a:ext uri="{FF2B5EF4-FFF2-40B4-BE49-F238E27FC236}">
                      <a16:creationId xmlns:a16="http://schemas.microsoft.com/office/drawing/2014/main" xmlns="" id="{5563D2F2-7B55-2F40-8892-0C3C808ABB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3" name="Group 3">
                <a:extLst>
                  <a:ext uri="{FF2B5EF4-FFF2-40B4-BE49-F238E27FC236}">
                    <a16:creationId xmlns:a16="http://schemas.microsoft.com/office/drawing/2014/main" xmlns="" id="{6A783A88-4871-F54F-B71A-E322CB42B9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28487" y="4458727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94" name="Freeform 40">
                  <a:extLst>
                    <a:ext uri="{FF2B5EF4-FFF2-40B4-BE49-F238E27FC236}">
                      <a16:creationId xmlns:a16="http://schemas.microsoft.com/office/drawing/2014/main" xmlns="" id="{FD215AB7-1718-F044-9741-57FA1B5079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41">
                  <a:extLst>
                    <a:ext uri="{FF2B5EF4-FFF2-40B4-BE49-F238E27FC236}">
                      <a16:creationId xmlns:a16="http://schemas.microsoft.com/office/drawing/2014/main" xmlns="" id="{5C10F439-C1AF-4440-AC59-A7838AF2B5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42">
                  <a:extLst>
                    <a:ext uri="{FF2B5EF4-FFF2-40B4-BE49-F238E27FC236}">
                      <a16:creationId xmlns:a16="http://schemas.microsoft.com/office/drawing/2014/main" xmlns="" id="{B7A4BE50-ED61-6B4A-8E0D-4A1C9A7F93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43">
                  <a:extLst>
                    <a:ext uri="{FF2B5EF4-FFF2-40B4-BE49-F238E27FC236}">
                      <a16:creationId xmlns:a16="http://schemas.microsoft.com/office/drawing/2014/main" xmlns="" id="{8B170429-00E8-1B48-801E-B66B53D922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44">
                  <a:extLst>
                    <a:ext uri="{FF2B5EF4-FFF2-40B4-BE49-F238E27FC236}">
                      <a16:creationId xmlns:a16="http://schemas.microsoft.com/office/drawing/2014/main" xmlns="" id="{9504DD66-FFB9-3244-83FE-F824503E8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45">
                  <a:extLst>
                    <a:ext uri="{FF2B5EF4-FFF2-40B4-BE49-F238E27FC236}">
                      <a16:creationId xmlns:a16="http://schemas.microsoft.com/office/drawing/2014/main" xmlns="" id="{E5BF7234-7D67-764D-B964-6BF378312B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46">
                  <a:extLst>
                    <a:ext uri="{FF2B5EF4-FFF2-40B4-BE49-F238E27FC236}">
                      <a16:creationId xmlns:a16="http://schemas.microsoft.com/office/drawing/2014/main" xmlns="" id="{ACAF9FCE-CB88-0647-A84D-D3E393278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47">
                  <a:extLst>
                    <a:ext uri="{FF2B5EF4-FFF2-40B4-BE49-F238E27FC236}">
                      <a16:creationId xmlns:a16="http://schemas.microsoft.com/office/drawing/2014/main" xmlns="" id="{C47A9436-3B01-6946-ABA9-9D3D92B45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48">
                  <a:extLst>
                    <a:ext uri="{FF2B5EF4-FFF2-40B4-BE49-F238E27FC236}">
                      <a16:creationId xmlns:a16="http://schemas.microsoft.com/office/drawing/2014/main" xmlns="" id="{D9B9EC29-13D5-B440-99F5-F8AA615328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49">
                  <a:extLst>
                    <a:ext uri="{FF2B5EF4-FFF2-40B4-BE49-F238E27FC236}">
                      <a16:creationId xmlns:a16="http://schemas.microsoft.com/office/drawing/2014/main" xmlns="" id="{55465778-B5F3-AD4A-8544-5B10AD8CAC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50">
                  <a:extLst>
                    <a:ext uri="{FF2B5EF4-FFF2-40B4-BE49-F238E27FC236}">
                      <a16:creationId xmlns:a16="http://schemas.microsoft.com/office/drawing/2014/main" xmlns="" id="{7FAD6DA3-128C-2842-9F71-0D7D4ECE8D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51">
                  <a:extLst>
                    <a:ext uri="{FF2B5EF4-FFF2-40B4-BE49-F238E27FC236}">
                      <a16:creationId xmlns:a16="http://schemas.microsoft.com/office/drawing/2014/main" xmlns="" id="{C8B53FDB-7592-B34C-A15B-0DB4B1B03F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52">
                  <a:extLst>
                    <a:ext uri="{FF2B5EF4-FFF2-40B4-BE49-F238E27FC236}">
                      <a16:creationId xmlns:a16="http://schemas.microsoft.com/office/drawing/2014/main" xmlns="" id="{6C57C95B-83E6-5A42-BA1F-A489102A0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53">
                  <a:extLst>
                    <a:ext uri="{FF2B5EF4-FFF2-40B4-BE49-F238E27FC236}">
                      <a16:creationId xmlns:a16="http://schemas.microsoft.com/office/drawing/2014/main" xmlns="" id="{BAEF798A-E2A3-B546-B79B-B7439E10B5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54">
                  <a:extLst>
                    <a:ext uri="{FF2B5EF4-FFF2-40B4-BE49-F238E27FC236}">
                      <a16:creationId xmlns:a16="http://schemas.microsoft.com/office/drawing/2014/main" xmlns="" id="{14AB2563-6FBE-C541-9A40-D2FCF5D9C2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55">
                  <a:extLst>
                    <a:ext uri="{FF2B5EF4-FFF2-40B4-BE49-F238E27FC236}">
                      <a16:creationId xmlns:a16="http://schemas.microsoft.com/office/drawing/2014/main" xmlns="" id="{874CD113-5F97-9B47-AA0A-786D39936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56">
                  <a:extLst>
                    <a:ext uri="{FF2B5EF4-FFF2-40B4-BE49-F238E27FC236}">
                      <a16:creationId xmlns:a16="http://schemas.microsoft.com/office/drawing/2014/main" xmlns="" id="{7C3DB629-AC07-FC46-AE2D-36E118DFA5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57">
                  <a:extLst>
                    <a:ext uri="{FF2B5EF4-FFF2-40B4-BE49-F238E27FC236}">
                      <a16:creationId xmlns:a16="http://schemas.microsoft.com/office/drawing/2014/main" xmlns="" id="{98C9DA2F-AA97-C04B-952A-309A6F42CE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58">
                  <a:extLst>
                    <a:ext uri="{FF2B5EF4-FFF2-40B4-BE49-F238E27FC236}">
                      <a16:creationId xmlns:a16="http://schemas.microsoft.com/office/drawing/2014/main" xmlns="" id="{A48DBB96-0D01-D64A-B84C-9DBE086B28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59">
                  <a:extLst>
                    <a:ext uri="{FF2B5EF4-FFF2-40B4-BE49-F238E27FC236}">
                      <a16:creationId xmlns:a16="http://schemas.microsoft.com/office/drawing/2014/main" xmlns="" id="{85B633FE-A32F-DB42-BC9B-49E1EBF5B0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60">
                  <a:extLst>
                    <a:ext uri="{FF2B5EF4-FFF2-40B4-BE49-F238E27FC236}">
                      <a16:creationId xmlns:a16="http://schemas.microsoft.com/office/drawing/2014/main" xmlns="" id="{0CFAE104-D373-2942-8459-15C4B98F2F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5" name="Freeform 61">
                  <a:extLst>
                    <a:ext uri="{FF2B5EF4-FFF2-40B4-BE49-F238E27FC236}">
                      <a16:creationId xmlns:a16="http://schemas.microsoft.com/office/drawing/2014/main" xmlns="" id="{5A3B136A-1D89-C14B-9C48-3B7F80335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62">
                  <a:extLst>
                    <a:ext uri="{FF2B5EF4-FFF2-40B4-BE49-F238E27FC236}">
                      <a16:creationId xmlns:a16="http://schemas.microsoft.com/office/drawing/2014/main" xmlns="" id="{2C33A16C-9248-3945-94CF-DF67F9A36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63">
                  <a:extLst>
                    <a:ext uri="{FF2B5EF4-FFF2-40B4-BE49-F238E27FC236}">
                      <a16:creationId xmlns:a16="http://schemas.microsoft.com/office/drawing/2014/main" xmlns="" id="{C2F5E53A-56EB-2A4A-B48D-030E24643F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8" name="Freeform 64">
                  <a:extLst>
                    <a:ext uri="{FF2B5EF4-FFF2-40B4-BE49-F238E27FC236}">
                      <a16:creationId xmlns:a16="http://schemas.microsoft.com/office/drawing/2014/main" xmlns="" id="{90F67931-2942-5645-AAE9-B3995EBFE2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65">
                  <a:extLst>
                    <a:ext uri="{FF2B5EF4-FFF2-40B4-BE49-F238E27FC236}">
                      <a16:creationId xmlns:a16="http://schemas.microsoft.com/office/drawing/2014/main" xmlns="" id="{BDA83E3D-3BF8-F64F-B37D-42C84593D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4" name="Group 6">
                <a:extLst>
                  <a:ext uri="{FF2B5EF4-FFF2-40B4-BE49-F238E27FC236}">
                    <a16:creationId xmlns:a16="http://schemas.microsoft.com/office/drawing/2014/main" xmlns="" id="{A46FF141-F2B2-1540-9F12-37C479ACEE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619297" y="-518940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75" name="Freeform 166">
                  <a:extLst>
                    <a:ext uri="{FF2B5EF4-FFF2-40B4-BE49-F238E27FC236}">
                      <a16:creationId xmlns:a16="http://schemas.microsoft.com/office/drawing/2014/main" xmlns="" id="{6907200C-57FD-F947-A056-CBD6C4E07B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6" name="Freeform 167">
                  <a:extLst>
                    <a:ext uri="{FF2B5EF4-FFF2-40B4-BE49-F238E27FC236}">
                      <a16:creationId xmlns:a16="http://schemas.microsoft.com/office/drawing/2014/main" xmlns="" id="{E6AA4528-6793-9B40-BC85-F5DC6A5940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7" name="Freeform 168">
                  <a:extLst>
                    <a:ext uri="{FF2B5EF4-FFF2-40B4-BE49-F238E27FC236}">
                      <a16:creationId xmlns:a16="http://schemas.microsoft.com/office/drawing/2014/main" xmlns="" id="{26423FBD-49C1-234E-8B70-DEC8516A6E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8" name="Freeform 169">
                  <a:extLst>
                    <a:ext uri="{FF2B5EF4-FFF2-40B4-BE49-F238E27FC236}">
                      <a16:creationId xmlns:a16="http://schemas.microsoft.com/office/drawing/2014/main" xmlns="" id="{25EEC202-306F-6E4B-97CD-198098B1D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170">
                  <a:extLst>
                    <a:ext uri="{FF2B5EF4-FFF2-40B4-BE49-F238E27FC236}">
                      <a16:creationId xmlns:a16="http://schemas.microsoft.com/office/drawing/2014/main" xmlns="" id="{4B2583B5-8154-DD4C-8CAD-7747E8C8DC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171">
                  <a:extLst>
                    <a:ext uri="{FF2B5EF4-FFF2-40B4-BE49-F238E27FC236}">
                      <a16:creationId xmlns:a16="http://schemas.microsoft.com/office/drawing/2014/main" xmlns="" id="{0BA4F1FD-60AD-FC4B-B538-DF457E05C9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172">
                  <a:extLst>
                    <a:ext uri="{FF2B5EF4-FFF2-40B4-BE49-F238E27FC236}">
                      <a16:creationId xmlns:a16="http://schemas.microsoft.com/office/drawing/2014/main" xmlns="" id="{DB77BE64-D6C8-BB4F-B07D-81707FF6DC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173">
                  <a:extLst>
                    <a:ext uri="{FF2B5EF4-FFF2-40B4-BE49-F238E27FC236}">
                      <a16:creationId xmlns:a16="http://schemas.microsoft.com/office/drawing/2014/main" xmlns="" id="{4C8DA131-E1CC-B546-A573-8C8663A133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174">
                  <a:extLst>
                    <a:ext uri="{FF2B5EF4-FFF2-40B4-BE49-F238E27FC236}">
                      <a16:creationId xmlns:a16="http://schemas.microsoft.com/office/drawing/2014/main" xmlns="" id="{2E24EAD6-BCED-724E-8E67-642D6AD70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4" name="Freeform 175">
                  <a:extLst>
                    <a:ext uri="{FF2B5EF4-FFF2-40B4-BE49-F238E27FC236}">
                      <a16:creationId xmlns:a16="http://schemas.microsoft.com/office/drawing/2014/main" xmlns="" id="{07803665-B0BB-8445-A591-F213274B8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176">
                  <a:extLst>
                    <a:ext uri="{FF2B5EF4-FFF2-40B4-BE49-F238E27FC236}">
                      <a16:creationId xmlns:a16="http://schemas.microsoft.com/office/drawing/2014/main" xmlns="" id="{92D8ABC0-8A56-E94F-AEBC-CBAAE57AB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177">
                  <a:extLst>
                    <a:ext uri="{FF2B5EF4-FFF2-40B4-BE49-F238E27FC236}">
                      <a16:creationId xmlns:a16="http://schemas.microsoft.com/office/drawing/2014/main" xmlns="" id="{CA0CAA79-6381-BE4A-BC67-382E0CA3B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78">
                  <a:extLst>
                    <a:ext uri="{FF2B5EF4-FFF2-40B4-BE49-F238E27FC236}">
                      <a16:creationId xmlns:a16="http://schemas.microsoft.com/office/drawing/2014/main" xmlns="" id="{E403C96E-CB5E-4740-B235-AB517737D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8" name="Freeform 179">
                  <a:extLst>
                    <a:ext uri="{FF2B5EF4-FFF2-40B4-BE49-F238E27FC236}">
                      <a16:creationId xmlns:a16="http://schemas.microsoft.com/office/drawing/2014/main" xmlns="" id="{2124D345-67CF-9A43-B44A-02CDB5665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9" name="Freeform 180">
                  <a:extLst>
                    <a:ext uri="{FF2B5EF4-FFF2-40B4-BE49-F238E27FC236}">
                      <a16:creationId xmlns:a16="http://schemas.microsoft.com/office/drawing/2014/main" xmlns="" id="{FEA5BBDA-6F4F-C241-96CC-A4939BFCB3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0" name="Freeform 181">
                  <a:extLst>
                    <a:ext uri="{FF2B5EF4-FFF2-40B4-BE49-F238E27FC236}">
                      <a16:creationId xmlns:a16="http://schemas.microsoft.com/office/drawing/2014/main" xmlns="" id="{3CD86825-E390-0C4A-B737-C27F6E572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182">
                  <a:extLst>
                    <a:ext uri="{FF2B5EF4-FFF2-40B4-BE49-F238E27FC236}">
                      <a16:creationId xmlns:a16="http://schemas.microsoft.com/office/drawing/2014/main" xmlns="" id="{19F45D5D-40D1-1B49-9AF0-EE92435BFA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2" name="Freeform 183">
                  <a:extLst>
                    <a:ext uri="{FF2B5EF4-FFF2-40B4-BE49-F238E27FC236}">
                      <a16:creationId xmlns:a16="http://schemas.microsoft.com/office/drawing/2014/main" xmlns="" id="{4090D90B-7BC4-C349-AF97-41D01266C3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93" name="Freeform 184">
                  <a:extLst>
                    <a:ext uri="{FF2B5EF4-FFF2-40B4-BE49-F238E27FC236}">
                      <a16:creationId xmlns:a16="http://schemas.microsoft.com/office/drawing/2014/main" xmlns="" id="{56FA7004-E385-2848-95F9-B92B11F32C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20" name="TextBox 19"/>
          <p:cNvSpPr txBox="1"/>
          <p:nvPr/>
        </p:nvSpPr>
        <p:spPr>
          <a:xfrm>
            <a:off x="2570444" y="3899121"/>
            <a:ext cx="3098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Refine Idea</a:t>
            </a:r>
          </a:p>
          <a:p>
            <a:pPr algn="ctr"/>
            <a:r>
              <a:rPr lang="en-US" sz="2000" dirty="0" smtClean="0">
                <a:solidFill>
                  <a:schemeClr val="accent3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Make this presentation</a:t>
            </a:r>
          </a:p>
          <a:p>
            <a:pPr algn="ctr"/>
            <a:r>
              <a:rPr lang="en-US" sz="2000" dirty="0" smtClean="0">
                <a:solidFill>
                  <a:schemeClr val="accent3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Make crawler to collect data</a:t>
            </a:r>
            <a:endParaRPr lang="en-US" sz="2000" dirty="0">
              <a:solidFill>
                <a:schemeClr val="accent3"/>
              </a:solidFill>
              <a:latin typeface="Noto Sans" panose="020B0502040504020204" pitchFamily="34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78072" y="1710373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Get Idea and advisor</a:t>
            </a:r>
            <a:endParaRPr lang="en-US" sz="2000" dirty="0">
              <a:solidFill>
                <a:schemeClr val="accent3"/>
              </a:solidFill>
              <a:latin typeface="Noto Sans" panose="020B0502040504020204" pitchFamily="34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14402" y="1654100"/>
            <a:ext cx="27286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Finish data manipulation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Take Attendance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Half done analyzer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Basic UI done</a:t>
            </a:r>
            <a:endParaRPr lang="en-US" sz="2000" dirty="0">
              <a:solidFill>
                <a:schemeClr val="bg1"/>
              </a:solidFill>
              <a:latin typeface="Noto Sans" panose="020B0502040504020204" pitchFamily="34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6760" y="2925930"/>
            <a:ext cx="3732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September</a:t>
            </a:r>
            <a:endParaRPr lang="en-US" sz="6000" b="1" dirty="0">
              <a:solidFill>
                <a:schemeClr val="accent2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65061" y="724140"/>
            <a:ext cx="25378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August</a:t>
            </a:r>
            <a:endParaRPr lang="en-US" sz="6000" b="1" dirty="0">
              <a:solidFill>
                <a:schemeClr val="accent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39450" y="785605"/>
            <a:ext cx="2876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October</a:t>
            </a:r>
            <a:endParaRPr lang="en-US" sz="6000" b="1" dirty="0">
              <a:solidFill>
                <a:schemeClr val="accent3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xmlns="" id="{7288AD60-5AE0-A941-AEB5-9AF53D9D2F7F}"/>
              </a:ext>
            </a:extLst>
          </p:cNvPr>
          <p:cNvSpPr txBox="1"/>
          <p:nvPr/>
        </p:nvSpPr>
        <p:spPr>
          <a:xfrm>
            <a:off x="5033642" y="85693"/>
            <a:ext cx="2113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Timeline</a:t>
            </a:r>
            <a:endParaRPr lang="en-US" sz="40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5885249" y="2981577"/>
            <a:ext cx="3603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4">
                    <a:lumMod val="7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November</a:t>
            </a:r>
            <a:endParaRPr lang="en-US" sz="6000" b="1" dirty="0">
              <a:solidFill>
                <a:schemeClr val="accent4">
                  <a:lumMod val="75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6486514" y="3797184"/>
            <a:ext cx="24224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Finish/refine analyzer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Clean up UI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Stretch goals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4357562" y="4822284"/>
            <a:ext cx="35173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4">
                    <a:lumMod val="7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December</a:t>
            </a:r>
            <a:endParaRPr lang="en-US" sz="6000" b="1" dirty="0">
              <a:solidFill>
                <a:schemeClr val="accent4">
                  <a:lumMod val="75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657731" y="5637891"/>
            <a:ext cx="938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Tweak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248B565D-35F5-C746-BE6F-996BE203DB04}"/>
              </a:ext>
            </a:extLst>
          </p:cNvPr>
          <p:cNvGrpSpPr/>
          <p:nvPr/>
        </p:nvGrpSpPr>
        <p:grpSpPr>
          <a:xfrm>
            <a:off x="-715837" y="-427768"/>
            <a:ext cx="13795702" cy="7745642"/>
            <a:chOff x="-715837" y="-427768"/>
            <a:chExt cx="13795702" cy="774564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5E0355AB-B484-1E4E-B49C-3AC1F5BBDCC8}"/>
                </a:ext>
              </a:extLst>
            </p:cNvPr>
            <p:cNvGrpSpPr/>
            <p:nvPr/>
          </p:nvGrpSpPr>
          <p:grpSpPr>
            <a:xfrm>
              <a:off x="9960624" y="-427768"/>
              <a:ext cx="3119241" cy="7745642"/>
              <a:chOff x="9760592" y="-427768"/>
              <a:chExt cx="3119241" cy="7745642"/>
            </a:xfrm>
          </p:grpSpPr>
          <p:grpSp>
            <p:nvGrpSpPr>
              <p:cNvPr id="166" name="Group 8">
                <a:extLst>
                  <a:ext uri="{FF2B5EF4-FFF2-40B4-BE49-F238E27FC236}">
                    <a16:creationId xmlns:a16="http://schemas.microsoft.com/office/drawing/2014/main" xmlns="" id="{CB7A4342-E9DE-D140-809D-A5EF27D854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55341" y="2098058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214" name="Freeform 1">
                  <a:extLst>
                    <a:ext uri="{FF2B5EF4-FFF2-40B4-BE49-F238E27FC236}">
                      <a16:creationId xmlns:a16="http://schemas.microsoft.com/office/drawing/2014/main" xmlns="" id="{FA9876EC-4B60-784F-98A6-66AFFAA986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5" name="Freeform 2">
                  <a:extLst>
                    <a:ext uri="{FF2B5EF4-FFF2-40B4-BE49-F238E27FC236}">
                      <a16:creationId xmlns:a16="http://schemas.microsoft.com/office/drawing/2014/main" xmlns="" id="{22F95DA2-1EF6-BC4E-9706-F3EFEB4C0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6" name="Freeform 3">
                  <a:extLst>
                    <a:ext uri="{FF2B5EF4-FFF2-40B4-BE49-F238E27FC236}">
                      <a16:creationId xmlns:a16="http://schemas.microsoft.com/office/drawing/2014/main" xmlns="" id="{60819779-2571-5A44-8FFE-F43B75D88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7" name="Freeform 4">
                  <a:extLst>
                    <a:ext uri="{FF2B5EF4-FFF2-40B4-BE49-F238E27FC236}">
                      <a16:creationId xmlns:a16="http://schemas.microsoft.com/office/drawing/2014/main" xmlns="" id="{6C59DDA1-33D4-3B43-829D-4701FE32E8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8" name="Freeform 5">
                  <a:extLst>
                    <a:ext uri="{FF2B5EF4-FFF2-40B4-BE49-F238E27FC236}">
                      <a16:creationId xmlns:a16="http://schemas.microsoft.com/office/drawing/2014/main" xmlns="" id="{327638C2-8376-B541-A7F7-0F21FB314F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9" name="Freeform 6">
                  <a:extLst>
                    <a:ext uri="{FF2B5EF4-FFF2-40B4-BE49-F238E27FC236}">
                      <a16:creationId xmlns:a16="http://schemas.microsoft.com/office/drawing/2014/main" xmlns="" id="{AAB70E3A-1A07-164F-BFC0-34EAEB271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0" name="Freeform 7">
                  <a:extLst>
                    <a:ext uri="{FF2B5EF4-FFF2-40B4-BE49-F238E27FC236}">
                      <a16:creationId xmlns:a16="http://schemas.microsoft.com/office/drawing/2014/main" xmlns="" id="{DE55F9A9-25E7-4141-9A9C-71243E0314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1" name="Freeform 8">
                  <a:extLst>
                    <a:ext uri="{FF2B5EF4-FFF2-40B4-BE49-F238E27FC236}">
                      <a16:creationId xmlns:a16="http://schemas.microsoft.com/office/drawing/2014/main" xmlns="" id="{0B42128F-09C8-0B46-A89F-11E3F804C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2" name="Freeform 9">
                  <a:extLst>
                    <a:ext uri="{FF2B5EF4-FFF2-40B4-BE49-F238E27FC236}">
                      <a16:creationId xmlns:a16="http://schemas.microsoft.com/office/drawing/2014/main" xmlns="" id="{7DA96272-10D1-0E44-A73D-59751ABDA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3" name="Freeform 10">
                  <a:extLst>
                    <a:ext uri="{FF2B5EF4-FFF2-40B4-BE49-F238E27FC236}">
                      <a16:creationId xmlns:a16="http://schemas.microsoft.com/office/drawing/2014/main" xmlns="" id="{8A5E3066-D027-604A-AB57-03EEDA5E3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4" name="Freeform 11">
                  <a:extLst>
                    <a:ext uri="{FF2B5EF4-FFF2-40B4-BE49-F238E27FC236}">
                      <a16:creationId xmlns:a16="http://schemas.microsoft.com/office/drawing/2014/main" xmlns="" id="{2A3D49C8-A7CE-B540-8B11-AB81105EC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5" name="Freeform 12">
                  <a:extLst>
                    <a:ext uri="{FF2B5EF4-FFF2-40B4-BE49-F238E27FC236}">
                      <a16:creationId xmlns:a16="http://schemas.microsoft.com/office/drawing/2014/main" xmlns="" id="{831C8371-29D9-4549-AB04-BC3A2A1D8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6" name="Freeform 13">
                  <a:extLst>
                    <a:ext uri="{FF2B5EF4-FFF2-40B4-BE49-F238E27FC236}">
                      <a16:creationId xmlns:a16="http://schemas.microsoft.com/office/drawing/2014/main" xmlns="" id="{B96D764F-4449-E64E-B766-8EC8DC88EE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7" name="Freeform 14">
                  <a:extLst>
                    <a:ext uri="{FF2B5EF4-FFF2-40B4-BE49-F238E27FC236}">
                      <a16:creationId xmlns:a16="http://schemas.microsoft.com/office/drawing/2014/main" xmlns="" id="{55B86635-9EE0-884D-9B76-25F23EE67F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8" name="Freeform 15">
                  <a:extLst>
                    <a:ext uri="{FF2B5EF4-FFF2-40B4-BE49-F238E27FC236}">
                      <a16:creationId xmlns:a16="http://schemas.microsoft.com/office/drawing/2014/main" xmlns="" id="{3E4280B3-3EF6-C54A-9013-BB9611344E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9" name="Freeform 16">
                  <a:extLst>
                    <a:ext uri="{FF2B5EF4-FFF2-40B4-BE49-F238E27FC236}">
                      <a16:creationId xmlns:a16="http://schemas.microsoft.com/office/drawing/2014/main" xmlns="" id="{40789A50-7841-4B4F-B45B-E944CC0F6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0" name="Freeform 17">
                  <a:extLst>
                    <a:ext uri="{FF2B5EF4-FFF2-40B4-BE49-F238E27FC236}">
                      <a16:creationId xmlns:a16="http://schemas.microsoft.com/office/drawing/2014/main" xmlns="" id="{CCADFD44-029E-2D4B-B707-64A386677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1" name="Freeform 18">
                  <a:extLst>
                    <a:ext uri="{FF2B5EF4-FFF2-40B4-BE49-F238E27FC236}">
                      <a16:creationId xmlns:a16="http://schemas.microsoft.com/office/drawing/2014/main" xmlns="" id="{1AA88DED-7DBE-534A-B2F6-E1DE0E3DD9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2" name="Freeform 19">
                  <a:extLst>
                    <a:ext uri="{FF2B5EF4-FFF2-40B4-BE49-F238E27FC236}">
                      <a16:creationId xmlns:a16="http://schemas.microsoft.com/office/drawing/2014/main" xmlns="" id="{33EC96AF-013F-844A-A0E8-8D34E014B8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3" name="Freeform 20">
                  <a:extLst>
                    <a:ext uri="{FF2B5EF4-FFF2-40B4-BE49-F238E27FC236}">
                      <a16:creationId xmlns:a16="http://schemas.microsoft.com/office/drawing/2014/main" xmlns="" id="{330C9E72-57F4-3147-9264-4D4C051007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4" name="Freeform 21">
                  <a:extLst>
                    <a:ext uri="{FF2B5EF4-FFF2-40B4-BE49-F238E27FC236}">
                      <a16:creationId xmlns:a16="http://schemas.microsoft.com/office/drawing/2014/main" xmlns="" id="{6FAEC7A7-4AD8-F145-B3E9-3E2AF930E5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5" name="Freeform 22">
                  <a:extLst>
                    <a:ext uri="{FF2B5EF4-FFF2-40B4-BE49-F238E27FC236}">
                      <a16:creationId xmlns:a16="http://schemas.microsoft.com/office/drawing/2014/main" xmlns="" id="{06FC36F0-987C-9C4C-B452-EACC521DF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6" name="Freeform 23">
                  <a:extLst>
                    <a:ext uri="{FF2B5EF4-FFF2-40B4-BE49-F238E27FC236}">
                      <a16:creationId xmlns:a16="http://schemas.microsoft.com/office/drawing/2014/main" xmlns="" id="{8DE824CC-BFC3-CD4B-B3B6-43C8083346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237" name="Freeform 24">
                  <a:extLst>
                    <a:ext uri="{FF2B5EF4-FFF2-40B4-BE49-F238E27FC236}">
                      <a16:creationId xmlns:a16="http://schemas.microsoft.com/office/drawing/2014/main" xmlns="" id="{E9ED07AF-90C1-A746-A205-E83261FB5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67" name="Group 3">
                <a:extLst>
                  <a:ext uri="{FF2B5EF4-FFF2-40B4-BE49-F238E27FC236}">
                    <a16:creationId xmlns:a16="http://schemas.microsoft.com/office/drawing/2014/main" xmlns="" id="{92BBDBD0-F40B-EA4F-A204-A712165EE8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69782" y="4549899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188" name="Freeform 40">
                  <a:extLst>
                    <a:ext uri="{FF2B5EF4-FFF2-40B4-BE49-F238E27FC236}">
                      <a16:creationId xmlns:a16="http://schemas.microsoft.com/office/drawing/2014/main" xmlns="" id="{AD17B0B7-10C5-4C49-AA2A-F0073A669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41">
                  <a:extLst>
                    <a:ext uri="{FF2B5EF4-FFF2-40B4-BE49-F238E27FC236}">
                      <a16:creationId xmlns:a16="http://schemas.microsoft.com/office/drawing/2014/main" xmlns="" id="{59EDF513-455E-3D4E-BB57-086DF30DA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42">
                  <a:extLst>
                    <a:ext uri="{FF2B5EF4-FFF2-40B4-BE49-F238E27FC236}">
                      <a16:creationId xmlns:a16="http://schemas.microsoft.com/office/drawing/2014/main" xmlns="" id="{694E6DA2-7912-FA43-A94E-215C68DC01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1" name="Freeform 43">
                  <a:extLst>
                    <a:ext uri="{FF2B5EF4-FFF2-40B4-BE49-F238E27FC236}">
                      <a16:creationId xmlns:a16="http://schemas.microsoft.com/office/drawing/2014/main" xmlns="" id="{203BF788-A52C-4B44-B047-294F71716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2" name="Freeform 44">
                  <a:extLst>
                    <a:ext uri="{FF2B5EF4-FFF2-40B4-BE49-F238E27FC236}">
                      <a16:creationId xmlns:a16="http://schemas.microsoft.com/office/drawing/2014/main" xmlns="" id="{F6970A18-D8D1-6D4F-BBBD-B4243134EA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3" name="Freeform 45">
                  <a:extLst>
                    <a:ext uri="{FF2B5EF4-FFF2-40B4-BE49-F238E27FC236}">
                      <a16:creationId xmlns:a16="http://schemas.microsoft.com/office/drawing/2014/main" xmlns="" id="{9626B69F-0C92-6D48-94E9-116A64EEF5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46">
                  <a:extLst>
                    <a:ext uri="{FF2B5EF4-FFF2-40B4-BE49-F238E27FC236}">
                      <a16:creationId xmlns:a16="http://schemas.microsoft.com/office/drawing/2014/main" xmlns="" id="{32734C9C-0CFC-0B4B-9DEF-68843EA374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5" name="Freeform 47">
                  <a:extLst>
                    <a:ext uri="{FF2B5EF4-FFF2-40B4-BE49-F238E27FC236}">
                      <a16:creationId xmlns:a16="http://schemas.microsoft.com/office/drawing/2014/main" xmlns="" id="{2483C465-0B04-0546-8DA1-93ECED4EC8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48">
                  <a:extLst>
                    <a:ext uri="{FF2B5EF4-FFF2-40B4-BE49-F238E27FC236}">
                      <a16:creationId xmlns:a16="http://schemas.microsoft.com/office/drawing/2014/main" xmlns="" id="{4D06F2CA-EEF5-8E46-AB0C-C193CDA55B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7" name="Freeform 49">
                  <a:extLst>
                    <a:ext uri="{FF2B5EF4-FFF2-40B4-BE49-F238E27FC236}">
                      <a16:creationId xmlns:a16="http://schemas.microsoft.com/office/drawing/2014/main" xmlns="" id="{23D0E41F-9220-694E-AD08-FCEB42156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8" name="Freeform 50">
                  <a:extLst>
                    <a:ext uri="{FF2B5EF4-FFF2-40B4-BE49-F238E27FC236}">
                      <a16:creationId xmlns:a16="http://schemas.microsoft.com/office/drawing/2014/main" xmlns="" id="{5E61F3B1-5ED0-FA4D-8C0B-01A20651A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51">
                  <a:extLst>
                    <a:ext uri="{FF2B5EF4-FFF2-40B4-BE49-F238E27FC236}">
                      <a16:creationId xmlns:a16="http://schemas.microsoft.com/office/drawing/2014/main" xmlns="" id="{6926D2DD-0AC4-3641-9ADB-D603A33CE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52">
                  <a:extLst>
                    <a:ext uri="{FF2B5EF4-FFF2-40B4-BE49-F238E27FC236}">
                      <a16:creationId xmlns:a16="http://schemas.microsoft.com/office/drawing/2014/main" xmlns="" id="{EB8EBD38-71CA-CC4A-9580-8EA5CE7CD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53">
                  <a:extLst>
                    <a:ext uri="{FF2B5EF4-FFF2-40B4-BE49-F238E27FC236}">
                      <a16:creationId xmlns:a16="http://schemas.microsoft.com/office/drawing/2014/main" xmlns="" id="{53CF5150-AD65-134E-9A7C-27926A59D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54">
                  <a:extLst>
                    <a:ext uri="{FF2B5EF4-FFF2-40B4-BE49-F238E27FC236}">
                      <a16:creationId xmlns:a16="http://schemas.microsoft.com/office/drawing/2014/main" xmlns="" id="{E126079B-EFAA-B441-BABF-E72E71806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55">
                  <a:extLst>
                    <a:ext uri="{FF2B5EF4-FFF2-40B4-BE49-F238E27FC236}">
                      <a16:creationId xmlns:a16="http://schemas.microsoft.com/office/drawing/2014/main" xmlns="" id="{6F878799-DF43-0443-8D27-5EE5FFA8B6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56">
                  <a:extLst>
                    <a:ext uri="{FF2B5EF4-FFF2-40B4-BE49-F238E27FC236}">
                      <a16:creationId xmlns:a16="http://schemas.microsoft.com/office/drawing/2014/main" xmlns="" id="{EDDFD1D6-E6E2-434D-9AB9-16F9E53C1A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5" name="Freeform 57">
                  <a:extLst>
                    <a:ext uri="{FF2B5EF4-FFF2-40B4-BE49-F238E27FC236}">
                      <a16:creationId xmlns:a16="http://schemas.microsoft.com/office/drawing/2014/main" xmlns="" id="{5064E25B-08E3-C241-B8CB-1FA97F6132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6" name="Freeform 58">
                  <a:extLst>
                    <a:ext uri="{FF2B5EF4-FFF2-40B4-BE49-F238E27FC236}">
                      <a16:creationId xmlns:a16="http://schemas.microsoft.com/office/drawing/2014/main" xmlns="" id="{49622AAD-E85A-F84F-B0B5-CA123B967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7" name="Freeform 59">
                  <a:extLst>
                    <a:ext uri="{FF2B5EF4-FFF2-40B4-BE49-F238E27FC236}">
                      <a16:creationId xmlns:a16="http://schemas.microsoft.com/office/drawing/2014/main" xmlns="" id="{A6C27057-F42D-C046-92BE-7A59702C6D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8" name="Freeform 60">
                  <a:extLst>
                    <a:ext uri="{FF2B5EF4-FFF2-40B4-BE49-F238E27FC236}">
                      <a16:creationId xmlns:a16="http://schemas.microsoft.com/office/drawing/2014/main" xmlns="" id="{5EC6C83E-CAE0-514B-84A7-70B83453F3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9" name="Freeform 61">
                  <a:extLst>
                    <a:ext uri="{FF2B5EF4-FFF2-40B4-BE49-F238E27FC236}">
                      <a16:creationId xmlns:a16="http://schemas.microsoft.com/office/drawing/2014/main" xmlns="" id="{811745C1-E54E-334D-96BF-53EE5E7FF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0" name="Freeform 62">
                  <a:extLst>
                    <a:ext uri="{FF2B5EF4-FFF2-40B4-BE49-F238E27FC236}">
                      <a16:creationId xmlns:a16="http://schemas.microsoft.com/office/drawing/2014/main" xmlns="" id="{52B9994A-7423-5E42-B86D-9B16F6E508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1" name="Freeform 63">
                  <a:extLst>
                    <a:ext uri="{FF2B5EF4-FFF2-40B4-BE49-F238E27FC236}">
                      <a16:creationId xmlns:a16="http://schemas.microsoft.com/office/drawing/2014/main" xmlns="" id="{013AD1F6-F852-334C-BE11-FDF31779D6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2" name="Freeform 64">
                  <a:extLst>
                    <a:ext uri="{FF2B5EF4-FFF2-40B4-BE49-F238E27FC236}">
                      <a16:creationId xmlns:a16="http://schemas.microsoft.com/office/drawing/2014/main" xmlns="" id="{F348CA02-A328-934A-A64E-D66797EA4A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3" name="Freeform 65">
                  <a:extLst>
                    <a:ext uri="{FF2B5EF4-FFF2-40B4-BE49-F238E27FC236}">
                      <a16:creationId xmlns:a16="http://schemas.microsoft.com/office/drawing/2014/main" xmlns="" id="{6415AADD-7859-7C4E-BB7C-F43C852F24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68" name="Group 6">
                <a:extLst>
                  <a:ext uri="{FF2B5EF4-FFF2-40B4-BE49-F238E27FC236}">
                    <a16:creationId xmlns:a16="http://schemas.microsoft.com/office/drawing/2014/main" xmlns="" id="{308AB856-EE6D-9D4D-9BCF-EE99CAB180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760592" y="-427768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169" name="Freeform 166">
                  <a:extLst>
                    <a:ext uri="{FF2B5EF4-FFF2-40B4-BE49-F238E27FC236}">
                      <a16:creationId xmlns:a16="http://schemas.microsoft.com/office/drawing/2014/main" xmlns="" id="{770FA49C-3AED-3A4D-980E-BB0319F10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" name="Freeform 167">
                  <a:extLst>
                    <a:ext uri="{FF2B5EF4-FFF2-40B4-BE49-F238E27FC236}">
                      <a16:creationId xmlns:a16="http://schemas.microsoft.com/office/drawing/2014/main" xmlns="" id="{9DBCE1FF-23EB-5749-837A-9CEB577275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168">
                  <a:extLst>
                    <a:ext uri="{FF2B5EF4-FFF2-40B4-BE49-F238E27FC236}">
                      <a16:creationId xmlns:a16="http://schemas.microsoft.com/office/drawing/2014/main" xmlns="" id="{5C4A1CB6-B4F3-904F-B1AA-9012F81A1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" name="Freeform 169">
                  <a:extLst>
                    <a:ext uri="{FF2B5EF4-FFF2-40B4-BE49-F238E27FC236}">
                      <a16:creationId xmlns:a16="http://schemas.microsoft.com/office/drawing/2014/main" xmlns="" id="{29A5C8B9-35B0-114D-B324-9EA8AC1317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" name="Freeform 170">
                  <a:extLst>
                    <a:ext uri="{FF2B5EF4-FFF2-40B4-BE49-F238E27FC236}">
                      <a16:creationId xmlns:a16="http://schemas.microsoft.com/office/drawing/2014/main" xmlns="" id="{4E67602B-2C60-1446-A418-2DA79C3F9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171">
                  <a:extLst>
                    <a:ext uri="{FF2B5EF4-FFF2-40B4-BE49-F238E27FC236}">
                      <a16:creationId xmlns:a16="http://schemas.microsoft.com/office/drawing/2014/main" xmlns="" id="{8A9EADB0-8562-9949-AFEC-99F772ABE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172">
                  <a:extLst>
                    <a:ext uri="{FF2B5EF4-FFF2-40B4-BE49-F238E27FC236}">
                      <a16:creationId xmlns:a16="http://schemas.microsoft.com/office/drawing/2014/main" xmlns="" id="{EDF09F8D-9FEF-BE4E-A3EA-620BD96244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173">
                  <a:extLst>
                    <a:ext uri="{FF2B5EF4-FFF2-40B4-BE49-F238E27FC236}">
                      <a16:creationId xmlns:a16="http://schemas.microsoft.com/office/drawing/2014/main" xmlns="" id="{F91116D2-3B82-1448-A85C-B2D79EFD0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174">
                  <a:extLst>
                    <a:ext uri="{FF2B5EF4-FFF2-40B4-BE49-F238E27FC236}">
                      <a16:creationId xmlns:a16="http://schemas.microsoft.com/office/drawing/2014/main" xmlns="" id="{49742EF5-359C-1440-8D61-AD2AE2ABE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175">
                  <a:extLst>
                    <a:ext uri="{FF2B5EF4-FFF2-40B4-BE49-F238E27FC236}">
                      <a16:creationId xmlns:a16="http://schemas.microsoft.com/office/drawing/2014/main" xmlns="" id="{D0C24BB4-D1FD-2F41-AA08-8B60BB97A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176">
                  <a:extLst>
                    <a:ext uri="{FF2B5EF4-FFF2-40B4-BE49-F238E27FC236}">
                      <a16:creationId xmlns:a16="http://schemas.microsoft.com/office/drawing/2014/main" xmlns="" id="{F6E86E75-7B72-274E-9236-B46CC92BE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177">
                  <a:extLst>
                    <a:ext uri="{FF2B5EF4-FFF2-40B4-BE49-F238E27FC236}">
                      <a16:creationId xmlns:a16="http://schemas.microsoft.com/office/drawing/2014/main" xmlns="" id="{2CEE548A-A71A-6447-B209-5E4CC46AE1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178">
                  <a:extLst>
                    <a:ext uri="{FF2B5EF4-FFF2-40B4-BE49-F238E27FC236}">
                      <a16:creationId xmlns:a16="http://schemas.microsoft.com/office/drawing/2014/main" xmlns="" id="{A6A21578-7FBE-0143-A882-6DA031941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2" name="Freeform 179">
                  <a:extLst>
                    <a:ext uri="{FF2B5EF4-FFF2-40B4-BE49-F238E27FC236}">
                      <a16:creationId xmlns:a16="http://schemas.microsoft.com/office/drawing/2014/main" xmlns="" id="{18C7ADCF-05ED-9F4B-94EF-A35F4ADD02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180">
                  <a:extLst>
                    <a:ext uri="{FF2B5EF4-FFF2-40B4-BE49-F238E27FC236}">
                      <a16:creationId xmlns:a16="http://schemas.microsoft.com/office/drawing/2014/main" xmlns="" id="{F9C1E038-4BA3-8C47-B819-1F56988AC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181">
                  <a:extLst>
                    <a:ext uri="{FF2B5EF4-FFF2-40B4-BE49-F238E27FC236}">
                      <a16:creationId xmlns:a16="http://schemas.microsoft.com/office/drawing/2014/main" xmlns="" id="{1704C5CB-2F95-A841-913E-919B2DF153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182">
                  <a:extLst>
                    <a:ext uri="{FF2B5EF4-FFF2-40B4-BE49-F238E27FC236}">
                      <a16:creationId xmlns:a16="http://schemas.microsoft.com/office/drawing/2014/main" xmlns="" id="{728B6EBB-7E7A-7144-BED8-73448D8877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183">
                  <a:extLst>
                    <a:ext uri="{FF2B5EF4-FFF2-40B4-BE49-F238E27FC236}">
                      <a16:creationId xmlns:a16="http://schemas.microsoft.com/office/drawing/2014/main" xmlns="" id="{E0ABB407-0E0F-FE47-8389-290783E53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87" name="Freeform 184">
                  <a:extLst>
                    <a:ext uri="{FF2B5EF4-FFF2-40B4-BE49-F238E27FC236}">
                      <a16:creationId xmlns:a16="http://schemas.microsoft.com/office/drawing/2014/main" xmlns="" id="{D3B68157-F30C-4742-B5C3-6941FC5358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F841B32E-F996-AD4F-B880-8F7525D1E7E9}"/>
                </a:ext>
              </a:extLst>
            </p:cNvPr>
            <p:cNvGrpSpPr/>
            <p:nvPr/>
          </p:nvGrpSpPr>
          <p:grpSpPr>
            <a:xfrm>
              <a:off x="-715837" y="2146718"/>
              <a:ext cx="2304000" cy="5116682"/>
              <a:chOff x="-715837" y="2146718"/>
              <a:chExt cx="2304000" cy="5116682"/>
            </a:xfrm>
          </p:grpSpPr>
          <p:grpSp>
            <p:nvGrpSpPr>
              <p:cNvPr id="98" name="Group 7">
                <a:extLst>
                  <a:ext uri="{FF2B5EF4-FFF2-40B4-BE49-F238E27FC236}">
                    <a16:creationId xmlns:a16="http://schemas.microsoft.com/office/drawing/2014/main" xmlns="" id="{9E783DC4-8D4D-0A4E-8687-B987099E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715837" y="5644325"/>
                <a:ext cx="2114454" cy="1619075"/>
                <a:chOff x="4879357" y="-511351"/>
                <a:chExt cx="2676829" cy="2048905"/>
              </a:xfrm>
            </p:grpSpPr>
            <p:sp>
              <p:nvSpPr>
                <p:cNvPr id="151" name="Freeform 25">
                  <a:extLst>
                    <a:ext uri="{FF2B5EF4-FFF2-40B4-BE49-F238E27FC236}">
                      <a16:creationId xmlns:a16="http://schemas.microsoft.com/office/drawing/2014/main" xmlns="" id="{DDF6F049-33A9-7B4E-A425-3232CAEA4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2" name="Freeform 26">
                  <a:extLst>
                    <a:ext uri="{FF2B5EF4-FFF2-40B4-BE49-F238E27FC236}">
                      <a16:creationId xmlns:a16="http://schemas.microsoft.com/office/drawing/2014/main" xmlns="" id="{6C0027EB-9B42-9D4C-BB4F-3F9C663B86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3" name="Freeform 27">
                  <a:extLst>
                    <a:ext uri="{FF2B5EF4-FFF2-40B4-BE49-F238E27FC236}">
                      <a16:creationId xmlns:a16="http://schemas.microsoft.com/office/drawing/2014/main" xmlns="" id="{F1D726F7-423D-8644-BD27-92D0D73055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4" name="Freeform 28">
                  <a:extLst>
                    <a:ext uri="{FF2B5EF4-FFF2-40B4-BE49-F238E27FC236}">
                      <a16:creationId xmlns:a16="http://schemas.microsoft.com/office/drawing/2014/main" xmlns="" id="{4619DEC3-D124-2E4D-9E25-7F97FE6FD6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5" name="Freeform 29">
                  <a:extLst>
                    <a:ext uri="{FF2B5EF4-FFF2-40B4-BE49-F238E27FC236}">
                      <a16:creationId xmlns:a16="http://schemas.microsoft.com/office/drawing/2014/main" xmlns="" id="{D95BAFA5-A91B-3642-B404-382CCC20C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6" name="Freeform 30">
                  <a:extLst>
                    <a:ext uri="{FF2B5EF4-FFF2-40B4-BE49-F238E27FC236}">
                      <a16:creationId xmlns:a16="http://schemas.microsoft.com/office/drawing/2014/main" xmlns="" id="{12CF9F09-98A4-8246-90A0-D28C2594E2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31">
                  <a:extLst>
                    <a:ext uri="{FF2B5EF4-FFF2-40B4-BE49-F238E27FC236}">
                      <a16:creationId xmlns:a16="http://schemas.microsoft.com/office/drawing/2014/main" xmlns="" id="{0D26D843-BFDF-6A4A-9C63-115F5FD45E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32">
                  <a:extLst>
                    <a:ext uri="{FF2B5EF4-FFF2-40B4-BE49-F238E27FC236}">
                      <a16:creationId xmlns:a16="http://schemas.microsoft.com/office/drawing/2014/main" xmlns="" id="{563A6879-E6A2-7D4F-B9CC-A41FD6D19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33">
                  <a:extLst>
                    <a:ext uri="{FF2B5EF4-FFF2-40B4-BE49-F238E27FC236}">
                      <a16:creationId xmlns:a16="http://schemas.microsoft.com/office/drawing/2014/main" xmlns="" id="{0FDBF37D-D83E-9B4B-862A-B2DC460F8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34">
                  <a:extLst>
                    <a:ext uri="{FF2B5EF4-FFF2-40B4-BE49-F238E27FC236}">
                      <a16:creationId xmlns:a16="http://schemas.microsoft.com/office/drawing/2014/main" xmlns="" id="{9C38A607-791B-7147-BDB3-8C3680BFA5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35">
                  <a:extLst>
                    <a:ext uri="{FF2B5EF4-FFF2-40B4-BE49-F238E27FC236}">
                      <a16:creationId xmlns:a16="http://schemas.microsoft.com/office/drawing/2014/main" xmlns="" id="{A0677E84-D4D9-A047-8306-2E13EB04EC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36">
                  <a:extLst>
                    <a:ext uri="{FF2B5EF4-FFF2-40B4-BE49-F238E27FC236}">
                      <a16:creationId xmlns:a16="http://schemas.microsoft.com/office/drawing/2014/main" xmlns="" id="{A50FB62D-8325-C84D-B84E-B236A51000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37">
                  <a:extLst>
                    <a:ext uri="{FF2B5EF4-FFF2-40B4-BE49-F238E27FC236}">
                      <a16:creationId xmlns:a16="http://schemas.microsoft.com/office/drawing/2014/main" xmlns="" id="{F5032060-AF68-A24B-8379-6B50028D45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" name="Freeform 38">
                  <a:extLst>
                    <a:ext uri="{FF2B5EF4-FFF2-40B4-BE49-F238E27FC236}">
                      <a16:creationId xmlns:a16="http://schemas.microsoft.com/office/drawing/2014/main" xmlns="" id="{7480ECFE-B6B9-E246-8BDE-FAA872241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" name="Freeform 39">
                  <a:extLst>
                    <a:ext uri="{FF2B5EF4-FFF2-40B4-BE49-F238E27FC236}">
                      <a16:creationId xmlns:a16="http://schemas.microsoft.com/office/drawing/2014/main" xmlns="" id="{0545877F-2290-EB4E-B812-5B06CCC6EE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99" name="Group 2">
                <a:extLst>
                  <a:ext uri="{FF2B5EF4-FFF2-40B4-BE49-F238E27FC236}">
                    <a16:creationId xmlns:a16="http://schemas.microsoft.com/office/drawing/2014/main" xmlns="" id="{658DB69C-4959-8B42-8B44-8B5B1D67F3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614726" y="2146718"/>
                <a:ext cx="1899998" cy="1910032"/>
                <a:chOff x="7988241" y="5080416"/>
                <a:chExt cx="2406074" cy="2417594"/>
              </a:xfrm>
            </p:grpSpPr>
            <p:sp>
              <p:nvSpPr>
                <p:cNvPr id="126" name="Freeform 66">
                  <a:extLst>
                    <a:ext uri="{FF2B5EF4-FFF2-40B4-BE49-F238E27FC236}">
                      <a16:creationId xmlns:a16="http://schemas.microsoft.com/office/drawing/2014/main" xmlns="" id="{EBD4860E-DAF1-1840-92BB-691CE8E1A7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67">
                  <a:extLst>
                    <a:ext uri="{FF2B5EF4-FFF2-40B4-BE49-F238E27FC236}">
                      <a16:creationId xmlns:a16="http://schemas.microsoft.com/office/drawing/2014/main" xmlns="" id="{24356009-A258-4E47-8B61-249BEEEA0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68">
                  <a:extLst>
                    <a:ext uri="{FF2B5EF4-FFF2-40B4-BE49-F238E27FC236}">
                      <a16:creationId xmlns:a16="http://schemas.microsoft.com/office/drawing/2014/main" xmlns="" id="{5EA40C60-BD32-114F-8A96-53C3642AE7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69">
                  <a:extLst>
                    <a:ext uri="{FF2B5EF4-FFF2-40B4-BE49-F238E27FC236}">
                      <a16:creationId xmlns:a16="http://schemas.microsoft.com/office/drawing/2014/main" xmlns="" id="{089A5EFF-1992-FB46-8DB9-48E013F91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70">
                  <a:extLst>
                    <a:ext uri="{FF2B5EF4-FFF2-40B4-BE49-F238E27FC236}">
                      <a16:creationId xmlns:a16="http://schemas.microsoft.com/office/drawing/2014/main" xmlns="" id="{0B6296AC-6D0B-2C4D-BBAF-CAE9DC02C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71">
                  <a:extLst>
                    <a:ext uri="{FF2B5EF4-FFF2-40B4-BE49-F238E27FC236}">
                      <a16:creationId xmlns:a16="http://schemas.microsoft.com/office/drawing/2014/main" xmlns="" id="{478A9903-D2EA-9A4E-BA60-DF8828503B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72">
                  <a:extLst>
                    <a:ext uri="{FF2B5EF4-FFF2-40B4-BE49-F238E27FC236}">
                      <a16:creationId xmlns:a16="http://schemas.microsoft.com/office/drawing/2014/main" xmlns="" id="{8523D50E-74FE-2942-917D-358F52AF66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3" name="Freeform 73">
                  <a:extLst>
                    <a:ext uri="{FF2B5EF4-FFF2-40B4-BE49-F238E27FC236}">
                      <a16:creationId xmlns:a16="http://schemas.microsoft.com/office/drawing/2014/main" xmlns="" id="{4D37E8C8-06F7-4245-A68A-8FE9F78084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4" name="Freeform 74">
                  <a:extLst>
                    <a:ext uri="{FF2B5EF4-FFF2-40B4-BE49-F238E27FC236}">
                      <a16:creationId xmlns:a16="http://schemas.microsoft.com/office/drawing/2014/main" xmlns="" id="{8080864D-3AE3-BD43-90AF-00B74193C8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5" name="Freeform 75">
                  <a:extLst>
                    <a:ext uri="{FF2B5EF4-FFF2-40B4-BE49-F238E27FC236}">
                      <a16:creationId xmlns:a16="http://schemas.microsoft.com/office/drawing/2014/main" xmlns="" id="{FDE24681-3D30-9A45-BCCC-1D1B0A43C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6" name="Freeform 76">
                  <a:extLst>
                    <a:ext uri="{FF2B5EF4-FFF2-40B4-BE49-F238E27FC236}">
                      <a16:creationId xmlns:a16="http://schemas.microsoft.com/office/drawing/2014/main" xmlns="" id="{C9A61EA8-EBE4-2647-A43B-A70CA8156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7" name="Freeform 77">
                  <a:extLst>
                    <a:ext uri="{FF2B5EF4-FFF2-40B4-BE49-F238E27FC236}">
                      <a16:creationId xmlns:a16="http://schemas.microsoft.com/office/drawing/2014/main" xmlns="" id="{6A6C42A6-9995-8C4E-8DE4-73DC0A07D6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8" name="Freeform 78">
                  <a:extLst>
                    <a:ext uri="{FF2B5EF4-FFF2-40B4-BE49-F238E27FC236}">
                      <a16:creationId xmlns:a16="http://schemas.microsoft.com/office/drawing/2014/main" xmlns="" id="{33EB8C00-97A2-9E45-B614-3CAE65FCDD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9" name="Freeform 79">
                  <a:extLst>
                    <a:ext uri="{FF2B5EF4-FFF2-40B4-BE49-F238E27FC236}">
                      <a16:creationId xmlns:a16="http://schemas.microsoft.com/office/drawing/2014/main" xmlns="" id="{A50508B6-CACF-8E40-B36F-B5AA0C58E1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0" name="Freeform 80">
                  <a:extLst>
                    <a:ext uri="{FF2B5EF4-FFF2-40B4-BE49-F238E27FC236}">
                      <a16:creationId xmlns:a16="http://schemas.microsoft.com/office/drawing/2014/main" xmlns="" id="{C8BCC492-F522-1D44-A33E-56521166F6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1" name="Freeform 81">
                  <a:extLst>
                    <a:ext uri="{FF2B5EF4-FFF2-40B4-BE49-F238E27FC236}">
                      <a16:creationId xmlns:a16="http://schemas.microsoft.com/office/drawing/2014/main" xmlns="" id="{BBC6B0DF-8BD9-AB40-A665-E1D7C1855E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2" name="Freeform 82">
                  <a:extLst>
                    <a:ext uri="{FF2B5EF4-FFF2-40B4-BE49-F238E27FC236}">
                      <a16:creationId xmlns:a16="http://schemas.microsoft.com/office/drawing/2014/main" xmlns="" id="{28F8ECC1-71D4-FB4D-B241-0676E5DA5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3" name="Freeform 83">
                  <a:extLst>
                    <a:ext uri="{FF2B5EF4-FFF2-40B4-BE49-F238E27FC236}">
                      <a16:creationId xmlns:a16="http://schemas.microsoft.com/office/drawing/2014/main" xmlns="" id="{77F206A9-1F6E-F24F-9E1C-BDB1AA0486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4" name="Freeform 84">
                  <a:extLst>
                    <a:ext uri="{FF2B5EF4-FFF2-40B4-BE49-F238E27FC236}">
                      <a16:creationId xmlns:a16="http://schemas.microsoft.com/office/drawing/2014/main" xmlns="" id="{F890F77B-5576-864D-8F23-6ED6268D0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5" name="Freeform 85">
                  <a:extLst>
                    <a:ext uri="{FF2B5EF4-FFF2-40B4-BE49-F238E27FC236}">
                      <a16:creationId xmlns:a16="http://schemas.microsoft.com/office/drawing/2014/main" xmlns="" id="{77E7C9DA-A9DD-4C4A-B511-29D58E276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6" name="Freeform 86">
                  <a:extLst>
                    <a:ext uri="{FF2B5EF4-FFF2-40B4-BE49-F238E27FC236}">
                      <a16:creationId xmlns:a16="http://schemas.microsoft.com/office/drawing/2014/main" xmlns="" id="{8B13B41E-D921-FC4E-B2B5-F424FCA057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7" name="Freeform 87">
                  <a:extLst>
                    <a:ext uri="{FF2B5EF4-FFF2-40B4-BE49-F238E27FC236}">
                      <a16:creationId xmlns:a16="http://schemas.microsoft.com/office/drawing/2014/main" xmlns="" id="{E298E9C3-81A5-A742-AB30-644CA998B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8" name="Freeform 88">
                  <a:extLst>
                    <a:ext uri="{FF2B5EF4-FFF2-40B4-BE49-F238E27FC236}">
                      <a16:creationId xmlns:a16="http://schemas.microsoft.com/office/drawing/2014/main" xmlns="" id="{46552811-5CF6-5849-9489-AD268054F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9" name="Freeform 89">
                  <a:extLst>
                    <a:ext uri="{FF2B5EF4-FFF2-40B4-BE49-F238E27FC236}">
                      <a16:creationId xmlns:a16="http://schemas.microsoft.com/office/drawing/2014/main" xmlns="" id="{5AF0AF08-8BF5-3840-BE58-BFCE91E93C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0" name="Freeform 90">
                  <a:extLst>
                    <a:ext uri="{FF2B5EF4-FFF2-40B4-BE49-F238E27FC236}">
                      <a16:creationId xmlns:a16="http://schemas.microsoft.com/office/drawing/2014/main" xmlns="" id="{C90ED75A-FF7B-1249-A1C0-00B209102E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00" name="Group 1">
                <a:extLst>
                  <a:ext uri="{FF2B5EF4-FFF2-40B4-BE49-F238E27FC236}">
                    <a16:creationId xmlns:a16="http://schemas.microsoft.com/office/drawing/2014/main" xmlns="" id="{7D1CB6D3-6C21-F340-8BBB-1FA0CA200D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45696" y="3766218"/>
                <a:ext cx="1933859" cy="1997821"/>
                <a:chOff x="8253235" y="2100188"/>
                <a:chExt cx="2448321" cy="2528969"/>
              </a:xfrm>
            </p:grpSpPr>
            <p:sp>
              <p:nvSpPr>
                <p:cNvPr id="101" name="Freeform 91">
                  <a:extLst>
                    <a:ext uri="{FF2B5EF4-FFF2-40B4-BE49-F238E27FC236}">
                      <a16:creationId xmlns:a16="http://schemas.microsoft.com/office/drawing/2014/main" xmlns="" id="{07105F63-1F08-FF46-8CD6-D7B33E267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92">
                  <a:extLst>
                    <a:ext uri="{FF2B5EF4-FFF2-40B4-BE49-F238E27FC236}">
                      <a16:creationId xmlns:a16="http://schemas.microsoft.com/office/drawing/2014/main" xmlns="" id="{1D873D7D-FF4D-7846-B323-90CEBDAE12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93">
                  <a:extLst>
                    <a:ext uri="{FF2B5EF4-FFF2-40B4-BE49-F238E27FC236}">
                      <a16:creationId xmlns:a16="http://schemas.microsoft.com/office/drawing/2014/main" xmlns="" id="{BACCBFCF-27D1-8545-B2C0-BA8A4ECC1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94">
                  <a:extLst>
                    <a:ext uri="{FF2B5EF4-FFF2-40B4-BE49-F238E27FC236}">
                      <a16:creationId xmlns:a16="http://schemas.microsoft.com/office/drawing/2014/main" xmlns="" id="{7D6C6908-71A2-A547-A40F-5EF5B7792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95">
                  <a:extLst>
                    <a:ext uri="{FF2B5EF4-FFF2-40B4-BE49-F238E27FC236}">
                      <a16:creationId xmlns:a16="http://schemas.microsoft.com/office/drawing/2014/main" xmlns="" id="{CAD6FDED-3E59-0A44-AAC7-46F25C1C60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96">
                  <a:extLst>
                    <a:ext uri="{FF2B5EF4-FFF2-40B4-BE49-F238E27FC236}">
                      <a16:creationId xmlns:a16="http://schemas.microsoft.com/office/drawing/2014/main" xmlns="" id="{0808A2C6-F362-4B4A-9718-B3F229415F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07" name="Freeform 97">
                  <a:extLst>
                    <a:ext uri="{FF2B5EF4-FFF2-40B4-BE49-F238E27FC236}">
                      <a16:creationId xmlns:a16="http://schemas.microsoft.com/office/drawing/2014/main" xmlns="" id="{5876EEF2-BA20-0F4A-9D7F-AC958CF0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98">
                  <a:extLst>
                    <a:ext uri="{FF2B5EF4-FFF2-40B4-BE49-F238E27FC236}">
                      <a16:creationId xmlns:a16="http://schemas.microsoft.com/office/drawing/2014/main" xmlns="" id="{BB0F577A-216F-9A42-9DAD-6CDD51F9FD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99">
                  <a:extLst>
                    <a:ext uri="{FF2B5EF4-FFF2-40B4-BE49-F238E27FC236}">
                      <a16:creationId xmlns:a16="http://schemas.microsoft.com/office/drawing/2014/main" xmlns="" id="{D37B049A-7D12-3547-B6EA-CA0B70BFD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100">
                  <a:extLst>
                    <a:ext uri="{FF2B5EF4-FFF2-40B4-BE49-F238E27FC236}">
                      <a16:creationId xmlns:a16="http://schemas.microsoft.com/office/drawing/2014/main" xmlns="" id="{8EA111F9-EC9D-4444-A04B-4977A36DE7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101">
                  <a:extLst>
                    <a:ext uri="{FF2B5EF4-FFF2-40B4-BE49-F238E27FC236}">
                      <a16:creationId xmlns:a16="http://schemas.microsoft.com/office/drawing/2014/main" xmlns="" id="{D2A94C86-357C-834C-AE5B-1908A15479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102">
                  <a:extLst>
                    <a:ext uri="{FF2B5EF4-FFF2-40B4-BE49-F238E27FC236}">
                      <a16:creationId xmlns:a16="http://schemas.microsoft.com/office/drawing/2014/main" xmlns="" id="{969C7DA8-8D23-0F47-B223-441A4770AA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103">
                  <a:extLst>
                    <a:ext uri="{FF2B5EF4-FFF2-40B4-BE49-F238E27FC236}">
                      <a16:creationId xmlns:a16="http://schemas.microsoft.com/office/drawing/2014/main" xmlns="" id="{87202826-E649-C849-B06E-FE157D0D9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104">
                  <a:extLst>
                    <a:ext uri="{FF2B5EF4-FFF2-40B4-BE49-F238E27FC236}">
                      <a16:creationId xmlns:a16="http://schemas.microsoft.com/office/drawing/2014/main" xmlns="" id="{BEEACBE5-8672-6443-8946-CE56A98F5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5" name="Freeform 105">
                  <a:extLst>
                    <a:ext uri="{FF2B5EF4-FFF2-40B4-BE49-F238E27FC236}">
                      <a16:creationId xmlns:a16="http://schemas.microsoft.com/office/drawing/2014/main" xmlns="" id="{5F6C6AFF-BB56-6548-8EB2-997F5076E3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106">
                  <a:extLst>
                    <a:ext uri="{FF2B5EF4-FFF2-40B4-BE49-F238E27FC236}">
                      <a16:creationId xmlns:a16="http://schemas.microsoft.com/office/drawing/2014/main" xmlns="" id="{C0CC6F73-BAFE-704A-9509-2DC9986D70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107">
                  <a:extLst>
                    <a:ext uri="{FF2B5EF4-FFF2-40B4-BE49-F238E27FC236}">
                      <a16:creationId xmlns:a16="http://schemas.microsoft.com/office/drawing/2014/main" xmlns="" id="{F133445A-DD55-074B-A6A1-E228DA1897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8" name="Freeform 108">
                  <a:extLst>
                    <a:ext uri="{FF2B5EF4-FFF2-40B4-BE49-F238E27FC236}">
                      <a16:creationId xmlns:a16="http://schemas.microsoft.com/office/drawing/2014/main" xmlns="" id="{2C83A84C-2E7A-0042-9B32-D975DCAB3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109">
                  <a:extLst>
                    <a:ext uri="{FF2B5EF4-FFF2-40B4-BE49-F238E27FC236}">
                      <a16:creationId xmlns:a16="http://schemas.microsoft.com/office/drawing/2014/main" xmlns="" id="{E083D926-983E-4044-AEEB-AF976364F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110">
                  <a:extLst>
                    <a:ext uri="{FF2B5EF4-FFF2-40B4-BE49-F238E27FC236}">
                      <a16:creationId xmlns:a16="http://schemas.microsoft.com/office/drawing/2014/main" xmlns="" id="{1A1ABC1F-3DFE-4A45-ACC8-0A18BC10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111">
                  <a:extLst>
                    <a:ext uri="{FF2B5EF4-FFF2-40B4-BE49-F238E27FC236}">
                      <a16:creationId xmlns:a16="http://schemas.microsoft.com/office/drawing/2014/main" xmlns="" id="{5F2A18AD-F794-3D48-85AC-1B9897F2B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112">
                  <a:extLst>
                    <a:ext uri="{FF2B5EF4-FFF2-40B4-BE49-F238E27FC236}">
                      <a16:creationId xmlns:a16="http://schemas.microsoft.com/office/drawing/2014/main" xmlns="" id="{CBBE6F43-5AD6-2D47-AFFB-0B8B03F2E8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113">
                  <a:extLst>
                    <a:ext uri="{FF2B5EF4-FFF2-40B4-BE49-F238E27FC236}">
                      <a16:creationId xmlns:a16="http://schemas.microsoft.com/office/drawing/2014/main" xmlns="" id="{AE538D15-D281-FA4D-878D-BB679EDA0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114">
                  <a:extLst>
                    <a:ext uri="{FF2B5EF4-FFF2-40B4-BE49-F238E27FC236}">
                      <a16:creationId xmlns:a16="http://schemas.microsoft.com/office/drawing/2014/main" xmlns="" id="{78A2FC90-FF92-E542-87B0-E66F63BCB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115">
                  <a:extLst>
                    <a:ext uri="{FF2B5EF4-FFF2-40B4-BE49-F238E27FC236}">
                      <a16:creationId xmlns:a16="http://schemas.microsoft.com/office/drawing/2014/main" xmlns="" id="{3400AE52-6895-624F-A9DC-DB5D51447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7644A78-2D08-C64A-A05A-C4A30F520069}"/>
              </a:ext>
            </a:extLst>
          </p:cNvPr>
          <p:cNvSpPr>
            <a:spLocks/>
          </p:cNvSpPr>
          <p:nvPr/>
        </p:nvSpPr>
        <p:spPr bwMode="auto">
          <a:xfrm>
            <a:off x="755823" y="577851"/>
            <a:ext cx="665938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000" b="1" dirty="0" smtClean="0">
                <a:solidFill>
                  <a:schemeClr val="bg2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  <a:sym typeface="Bebas Neue" charset="0"/>
              </a:rPr>
              <a:t>Progress</a:t>
            </a:r>
            <a:endParaRPr lang="en-US" sz="4000" b="1" dirty="0">
              <a:solidFill>
                <a:schemeClr val="bg2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  <a:sym typeface="Bebas Neue" charset="0"/>
            </a:endParaRPr>
          </a:p>
        </p:txBody>
      </p:sp>
      <p:sp>
        <p:nvSpPr>
          <p:cNvPr id="67" name="Freeform: Shape 2978">
            <a:extLst>
              <a:ext uri="{FF2B5EF4-FFF2-40B4-BE49-F238E27FC236}">
                <a16:creationId xmlns:a16="http://schemas.microsoft.com/office/drawing/2014/main" xmlns="" id="{BC4BF759-3320-8044-9488-185795DEF91D}"/>
              </a:ext>
            </a:extLst>
          </p:cNvPr>
          <p:cNvSpPr/>
          <p:nvPr/>
        </p:nvSpPr>
        <p:spPr>
          <a:xfrm>
            <a:off x="6153443" y="2268843"/>
            <a:ext cx="3600122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2978">
            <a:extLst>
              <a:ext uri="{FF2B5EF4-FFF2-40B4-BE49-F238E27FC236}">
                <a16:creationId xmlns:a16="http://schemas.microsoft.com/office/drawing/2014/main" xmlns="" id="{4DDE348D-B0EA-8949-83E6-17F0AA893421}"/>
              </a:ext>
            </a:extLst>
          </p:cNvPr>
          <p:cNvSpPr/>
          <p:nvPr/>
        </p:nvSpPr>
        <p:spPr>
          <a:xfrm>
            <a:off x="5649565" y="2268843"/>
            <a:ext cx="1089438" cy="21728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2986">
            <a:extLst>
              <a:ext uri="{FF2B5EF4-FFF2-40B4-BE49-F238E27FC236}">
                <a16:creationId xmlns:a16="http://schemas.microsoft.com/office/drawing/2014/main" xmlns="" id="{4DE66ACE-B362-FD40-B737-62784B993E03}"/>
              </a:ext>
            </a:extLst>
          </p:cNvPr>
          <p:cNvSpPr/>
          <p:nvPr/>
        </p:nvSpPr>
        <p:spPr>
          <a:xfrm>
            <a:off x="4597455" y="1941009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6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2991">
            <a:extLst>
              <a:ext uri="{FF2B5EF4-FFF2-40B4-BE49-F238E27FC236}">
                <a16:creationId xmlns:a16="http://schemas.microsoft.com/office/drawing/2014/main" xmlns="" id="{0ECB9FB3-D388-F34F-83E3-77EB25940642}"/>
              </a:ext>
            </a:extLst>
          </p:cNvPr>
          <p:cNvSpPr/>
          <p:nvPr/>
        </p:nvSpPr>
        <p:spPr>
          <a:xfrm>
            <a:off x="6153443" y="3263784"/>
            <a:ext cx="3600122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2991">
            <a:extLst>
              <a:ext uri="{FF2B5EF4-FFF2-40B4-BE49-F238E27FC236}">
                <a16:creationId xmlns:a16="http://schemas.microsoft.com/office/drawing/2014/main" xmlns="" id="{3FC469FF-D89C-5E40-8391-01A09CECCA51}"/>
              </a:ext>
            </a:extLst>
          </p:cNvPr>
          <p:cNvSpPr/>
          <p:nvPr/>
        </p:nvSpPr>
        <p:spPr>
          <a:xfrm>
            <a:off x="5649565" y="3235597"/>
            <a:ext cx="2037350" cy="25309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2999">
            <a:extLst>
              <a:ext uri="{FF2B5EF4-FFF2-40B4-BE49-F238E27FC236}">
                <a16:creationId xmlns:a16="http://schemas.microsoft.com/office/drawing/2014/main" xmlns="" id="{2D3B525A-742E-0F43-A1C4-FE60DC1B4ECF}"/>
              </a:ext>
            </a:extLst>
          </p:cNvPr>
          <p:cNvSpPr/>
          <p:nvPr/>
        </p:nvSpPr>
        <p:spPr>
          <a:xfrm>
            <a:off x="4597455" y="2935938"/>
            <a:ext cx="876768" cy="8805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2">
                <a:moveTo>
                  <a:pt x="231" y="116"/>
                </a:moveTo>
                <a:cubicBezTo>
                  <a:pt x="231" y="180"/>
                  <a:pt x="179" y="232"/>
                  <a:pt x="115" y="232"/>
                </a:cubicBezTo>
                <a:cubicBezTo>
                  <a:pt x="51" y="232"/>
                  <a:pt x="0" y="180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3004">
            <a:extLst>
              <a:ext uri="{FF2B5EF4-FFF2-40B4-BE49-F238E27FC236}">
                <a16:creationId xmlns:a16="http://schemas.microsoft.com/office/drawing/2014/main" xmlns="" id="{65F92976-AF92-7E47-8FD1-64CEC51281A0}"/>
              </a:ext>
            </a:extLst>
          </p:cNvPr>
          <p:cNvSpPr/>
          <p:nvPr/>
        </p:nvSpPr>
        <p:spPr>
          <a:xfrm>
            <a:off x="6149023" y="4266348"/>
            <a:ext cx="3568542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3004">
            <a:extLst>
              <a:ext uri="{FF2B5EF4-FFF2-40B4-BE49-F238E27FC236}">
                <a16:creationId xmlns:a16="http://schemas.microsoft.com/office/drawing/2014/main" xmlns="" id="{E33D15D5-871D-294D-A132-952E3701727C}"/>
              </a:ext>
            </a:extLst>
          </p:cNvPr>
          <p:cNvSpPr/>
          <p:nvPr/>
        </p:nvSpPr>
        <p:spPr>
          <a:xfrm>
            <a:off x="5649565" y="4266348"/>
            <a:ext cx="585581" cy="2355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3014">
            <a:extLst>
              <a:ext uri="{FF2B5EF4-FFF2-40B4-BE49-F238E27FC236}">
                <a16:creationId xmlns:a16="http://schemas.microsoft.com/office/drawing/2014/main" xmlns="" id="{A9686BDF-DDEB-654F-B7B6-5A8C3CAA89E5}"/>
              </a:ext>
            </a:extLst>
          </p:cNvPr>
          <p:cNvSpPr/>
          <p:nvPr/>
        </p:nvSpPr>
        <p:spPr>
          <a:xfrm>
            <a:off x="4597455" y="3934701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5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5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FEEB1F0-7203-274A-BCBD-ABE5D8E0EF3E}"/>
              </a:ext>
            </a:extLst>
          </p:cNvPr>
          <p:cNvSpPr txBox="1"/>
          <p:nvPr/>
        </p:nvSpPr>
        <p:spPr>
          <a:xfrm>
            <a:off x="3324484" y="2198538"/>
            <a:ext cx="9476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 smtClean="0">
                <a:solidFill>
                  <a:schemeClr val="bg2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Design</a:t>
            </a:r>
            <a:endParaRPr lang="en-US" sz="2100" dirty="0">
              <a:solidFill>
                <a:schemeClr val="bg2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CF1F20D8-F560-F54D-A87E-5405D3D43FB7}"/>
              </a:ext>
            </a:extLst>
          </p:cNvPr>
          <p:cNvSpPr txBox="1"/>
          <p:nvPr/>
        </p:nvSpPr>
        <p:spPr>
          <a:xfrm>
            <a:off x="3127283" y="3256160"/>
            <a:ext cx="11432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 smtClean="0">
                <a:solidFill>
                  <a:schemeClr val="bg2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Planning</a:t>
            </a:r>
            <a:endParaRPr lang="en-US" sz="2100" dirty="0">
              <a:solidFill>
                <a:schemeClr val="bg2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30A8916-CACC-304A-84E3-61DBDD704B0F}"/>
              </a:ext>
            </a:extLst>
          </p:cNvPr>
          <p:cNvSpPr txBox="1"/>
          <p:nvPr/>
        </p:nvSpPr>
        <p:spPr>
          <a:xfrm>
            <a:off x="3516813" y="4254902"/>
            <a:ext cx="7537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 smtClean="0">
                <a:solidFill>
                  <a:schemeClr val="bg2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Code</a:t>
            </a:r>
            <a:endParaRPr lang="en-US" sz="2100" dirty="0">
              <a:solidFill>
                <a:schemeClr val="bg2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xmlns="" id="{C369EAE0-742A-9144-8FDC-BEACB38488EB}"/>
              </a:ext>
            </a:extLst>
          </p:cNvPr>
          <p:cNvSpPr txBox="1">
            <a:spLocks/>
          </p:cNvSpPr>
          <p:nvPr/>
        </p:nvSpPr>
        <p:spPr>
          <a:xfrm>
            <a:off x="4786547" y="2175572"/>
            <a:ext cx="517770" cy="37087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 smtClean="0">
                <a:solidFill>
                  <a:schemeClr val="bg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20%</a:t>
            </a:r>
            <a:endParaRPr lang="en-AU" sz="2200" dirty="0">
              <a:solidFill>
                <a:schemeClr val="bg1"/>
              </a:solidFill>
              <a:latin typeface="Noto Sans Medium" panose="020B0502040504020204" pitchFamily="34" charset="0"/>
              <a:ea typeface="Noto Sans Medium" panose="020B0502040504020204" pitchFamily="34" charset="0"/>
              <a:cs typeface="Noto Sans Medium" panose="020B0502040504020204" pitchFamily="34" charset="0"/>
            </a:endParaRP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xmlns="" id="{DD92A93F-3FC0-3D47-95F5-AA14580BCDEA}"/>
              </a:ext>
            </a:extLst>
          </p:cNvPr>
          <p:cNvSpPr txBox="1">
            <a:spLocks/>
          </p:cNvSpPr>
          <p:nvPr/>
        </p:nvSpPr>
        <p:spPr>
          <a:xfrm>
            <a:off x="4758587" y="3179813"/>
            <a:ext cx="564257" cy="3775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solidFill>
                  <a:schemeClr val="bg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50%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xmlns="" id="{E23811B3-4584-1440-B363-4CD2CEAEF07E}"/>
              </a:ext>
            </a:extLst>
          </p:cNvPr>
          <p:cNvSpPr txBox="1">
            <a:spLocks/>
          </p:cNvSpPr>
          <p:nvPr/>
        </p:nvSpPr>
        <p:spPr>
          <a:xfrm>
            <a:off x="4770679" y="4165456"/>
            <a:ext cx="517770" cy="37087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 smtClean="0">
                <a:solidFill>
                  <a:schemeClr val="bg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12%</a:t>
            </a:r>
            <a:endParaRPr lang="en-AU" sz="2200" dirty="0">
              <a:solidFill>
                <a:schemeClr val="bg1"/>
              </a:solidFill>
              <a:latin typeface="Noto Sans Medium" panose="020B0502040504020204" pitchFamily="34" charset="0"/>
              <a:ea typeface="Noto Sans Medium" panose="020B0502040504020204" pitchFamily="34" charset="0"/>
              <a:cs typeface="Noto Sans Medium" panose="020B0502040504020204" pitchFamily="34" charset="0"/>
            </a:endParaRPr>
          </a:p>
        </p:txBody>
      </p:sp>
      <p:sp>
        <p:nvSpPr>
          <p:cNvPr id="238" name="Freeform: Shape 3004">
            <a:extLst>
              <a:ext uri="{FF2B5EF4-FFF2-40B4-BE49-F238E27FC236}">
                <a16:creationId xmlns:a16="http://schemas.microsoft.com/office/drawing/2014/main" xmlns="" id="{65F92976-AF92-7E47-8FD1-64CEC51281A0}"/>
              </a:ext>
            </a:extLst>
          </p:cNvPr>
          <p:cNvSpPr/>
          <p:nvPr/>
        </p:nvSpPr>
        <p:spPr>
          <a:xfrm>
            <a:off x="5972312" y="5374234"/>
            <a:ext cx="3756377" cy="2249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9" name="Freeform: Shape 3004">
            <a:extLst>
              <a:ext uri="{FF2B5EF4-FFF2-40B4-BE49-F238E27FC236}">
                <a16:creationId xmlns:a16="http://schemas.microsoft.com/office/drawing/2014/main" xmlns="" id="{E33D15D5-871D-294D-A132-952E3701727C}"/>
              </a:ext>
            </a:extLst>
          </p:cNvPr>
          <p:cNvSpPr/>
          <p:nvPr/>
        </p:nvSpPr>
        <p:spPr>
          <a:xfrm>
            <a:off x="5660689" y="5374235"/>
            <a:ext cx="322747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0" name="Freeform: Shape 3014">
            <a:extLst>
              <a:ext uri="{FF2B5EF4-FFF2-40B4-BE49-F238E27FC236}">
                <a16:creationId xmlns:a16="http://schemas.microsoft.com/office/drawing/2014/main" xmlns="" id="{A9686BDF-DDEB-654F-B7B6-5A8C3CAA89E5}"/>
              </a:ext>
            </a:extLst>
          </p:cNvPr>
          <p:cNvSpPr/>
          <p:nvPr/>
        </p:nvSpPr>
        <p:spPr>
          <a:xfrm>
            <a:off x="4608579" y="5042588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5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5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xmlns="" id="{F30A8916-CACC-304A-84E3-61DBDD704B0F}"/>
              </a:ext>
            </a:extLst>
          </p:cNvPr>
          <p:cNvSpPr txBox="1"/>
          <p:nvPr/>
        </p:nvSpPr>
        <p:spPr>
          <a:xfrm>
            <a:off x="3306081" y="5362789"/>
            <a:ext cx="9755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 smtClean="0">
                <a:solidFill>
                  <a:schemeClr val="bg2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Testing</a:t>
            </a:r>
            <a:endParaRPr lang="en-US" sz="2100" dirty="0">
              <a:solidFill>
                <a:schemeClr val="bg2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242" name="Text Placeholder 33">
            <a:extLst>
              <a:ext uri="{FF2B5EF4-FFF2-40B4-BE49-F238E27FC236}">
                <a16:creationId xmlns:a16="http://schemas.microsoft.com/office/drawing/2014/main" xmlns="" id="{E23811B3-4584-1440-B363-4CD2CEAEF07E}"/>
              </a:ext>
            </a:extLst>
          </p:cNvPr>
          <p:cNvSpPr txBox="1">
            <a:spLocks/>
          </p:cNvSpPr>
          <p:nvPr/>
        </p:nvSpPr>
        <p:spPr>
          <a:xfrm>
            <a:off x="4852335" y="5273343"/>
            <a:ext cx="376706" cy="37087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solidFill>
                  <a:schemeClr val="bg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2</a:t>
            </a:r>
            <a:r>
              <a:rPr lang="en-AU" sz="2200" dirty="0" smtClean="0">
                <a:solidFill>
                  <a:schemeClr val="bg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%</a:t>
            </a:r>
            <a:endParaRPr lang="en-AU" sz="2200" dirty="0">
              <a:solidFill>
                <a:schemeClr val="bg1"/>
              </a:solidFill>
              <a:latin typeface="Noto Sans Medium" panose="020B0502040504020204" pitchFamily="34" charset="0"/>
              <a:ea typeface="Noto Sans Medium" panose="020B0502040504020204" pitchFamily="34" charset="0"/>
              <a:cs typeface="Noto Sans Medium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16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3D6C2EDB-9588-6640-B649-5BB31B009F5E}"/>
              </a:ext>
            </a:extLst>
          </p:cNvPr>
          <p:cNvGrpSpPr>
            <a:grpSpLocks noChangeAspect="1"/>
          </p:cNvGrpSpPr>
          <p:nvPr/>
        </p:nvGrpSpPr>
        <p:grpSpPr>
          <a:xfrm>
            <a:off x="-855784" y="-552935"/>
            <a:ext cx="13932000" cy="8053776"/>
            <a:chOff x="-597370" y="-393904"/>
            <a:chExt cx="13398972" cy="7745642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xmlns="" id="{92E608DC-E0F4-3648-9FA5-98093439E836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597370" y="-328896"/>
              <a:ext cx="3312000" cy="7355226"/>
              <a:chOff x="-528478" y="549275"/>
              <a:chExt cx="2916078" cy="6475971"/>
            </a:xfrm>
          </p:grpSpPr>
          <p:grpSp>
            <p:nvGrpSpPr>
              <p:cNvPr id="140" name="Group 7">
                <a:extLst>
                  <a:ext uri="{FF2B5EF4-FFF2-40B4-BE49-F238E27FC236}">
                    <a16:creationId xmlns:a16="http://schemas.microsoft.com/office/drawing/2014/main" xmlns="" id="{905994CD-AC4E-5C4B-A620-D5F9F08574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93" name="Freeform 25">
                  <a:extLst>
                    <a:ext uri="{FF2B5EF4-FFF2-40B4-BE49-F238E27FC236}">
                      <a16:creationId xmlns:a16="http://schemas.microsoft.com/office/drawing/2014/main" xmlns="" id="{0DE4D368-5AEF-694B-8C41-21800A70A6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26">
                  <a:extLst>
                    <a:ext uri="{FF2B5EF4-FFF2-40B4-BE49-F238E27FC236}">
                      <a16:creationId xmlns:a16="http://schemas.microsoft.com/office/drawing/2014/main" xmlns="" id="{0F4C4187-FA01-C84F-922A-443F6A401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5" name="Freeform 27">
                  <a:extLst>
                    <a:ext uri="{FF2B5EF4-FFF2-40B4-BE49-F238E27FC236}">
                      <a16:creationId xmlns:a16="http://schemas.microsoft.com/office/drawing/2014/main" xmlns="" id="{8240D5D5-C3BA-F643-BB79-6922552ED8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28">
                  <a:extLst>
                    <a:ext uri="{FF2B5EF4-FFF2-40B4-BE49-F238E27FC236}">
                      <a16:creationId xmlns:a16="http://schemas.microsoft.com/office/drawing/2014/main" xmlns="" id="{38A0648B-21EB-E848-9842-E8F9D5D81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7" name="Freeform 29">
                  <a:extLst>
                    <a:ext uri="{FF2B5EF4-FFF2-40B4-BE49-F238E27FC236}">
                      <a16:creationId xmlns:a16="http://schemas.microsoft.com/office/drawing/2014/main" xmlns="" id="{B421673F-F964-2949-8584-D55325188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8" name="Freeform 30">
                  <a:extLst>
                    <a:ext uri="{FF2B5EF4-FFF2-40B4-BE49-F238E27FC236}">
                      <a16:creationId xmlns:a16="http://schemas.microsoft.com/office/drawing/2014/main" xmlns="" id="{B96440B9-5DCF-D74C-AD06-37AED8674A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31">
                  <a:extLst>
                    <a:ext uri="{FF2B5EF4-FFF2-40B4-BE49-F238E27FC236}">
                      <a16:creationId xmlns:a16="http://schemas.microsoft.com/office/drawing/2014/main" xmlns="" id="{D754BD31-B260-3C4D-82C0-B1510A2D76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32">
                  <a:extLst>
                    <a:ext uri="{FF2B5EF4-FFF2-40B4-BE49-F238E27FC236}">
                      <a16:creationId xmlns:a16="http://schemas.microsoft.com/office/drawing/2014/main" xmlns="" id="{0A03F502-F201-2844-B278-C452924B5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33">
                  <a:extLst>
                    <a:ext uri="{FF2B5EF4-FFF2-40B4-BE49-F238E27FC236}">
                      <a16:creationId xmlns:a16="http://schemas.microsoft.com/office/drawing/2014/main" xmlns="" id="{9A54ABFD-C5A2-6641-8F30-E21837ED4D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34">
                  <a:extLst>
                    <a:ext uri="{FF2B5EF4-FFF2-40B4-BE49-F238E27FC236}">
                      <a16:creationId xmlns:a16="http://schemas.microsoft.com/office/drawing/2014/main" xmlns="" id="{8F855CD8-4535-E647-93E3-754977866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35">
                  <a:extLst>
                    <a:ext uri="{FF2B5EF4-FFF2-40B4-BE49-F238E27FC236}">
                      <a16:creationId xmlns:a16="http://schemas.microsoft.com/office/drawing/2014/main" xmlns="" id="{D2C3A222-5AF4-AF4D-B9BE-DD99D5A2A4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36">
                  <a:extLst>
                    <a:ext uri="{FF2B5EF4-FFF2-40B4-BE49-F238E27FC236}">
                      <a16:creationId xmlns:a16="http://schemas.microsoft.com/office/drawing/2014/main" xmlns="" id="{D5653386-6DE9-FE45-AF45-8B180DB7B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5" name="Freeform 37">
                  <a:extLst>
                    <a:ext uri="{FF2B5EF4-FFF2-40B4-BE49-F238E27FC236}">
                      <a16:creationId xmlns:a16="http://schemas.microsoft.com/office/drawing/2014/main" xmlns="" id="{8C7DBE17-536E-BC49-8AB5-CE18A10480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6" name="Freeform 38">
                  <a:extLst>
                    <a:ext uri="{FF2B5EF4-FFF2-40B4-BE49-F238E27FC236}">
                      <a16:creationId xmlns:a16="http://schemas.microsoft.com/office/drawing/2014/main" xmlns="" id="{B4E9CD7C-BB24-1644-83B9-B44C880258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7" name="Freeform 39">
                  <a:extLst>
                    <a:ext uri="{FF2B5EF4-FFF2-40B4-BE49-F238E27FC236}">
                      <a16:creationId xmlns:a16="http://schemas.microsoft.com/office/drawing/2014/main" xmlns="" id="{0504F9C8-850A-4141-B90F-D16ABE7E96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1" name="Group 2">
                <a:extLst>
                  <a:ext uri="{FF2B5EF4-FFF2-40B4-BE49-F238E27FC236}">
                    <a16:creationId xmlns:a16="http://schemas.microsoft.com/office/drawing/2014/main" xmlns="" id="{1BBEBD7B-89FA-B44E-8402-8C005847B9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168" name="Freeform 66">
                  <a:extLst>
                    <a:ext uri="{FF2B5EF4-FFF2-40B4-BE49-F238E27FC236}">
                      <a16:creationId xmlns:a16="http://schemas.microsoft.com/office/drawing/2014/main" xmlns="" id="{2746678F-926C-BE40-A2BD-13DC898D2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" name="Freeform 67">
                  <a:extLst>
                    <a:ext uri="{FF2B5EF4-FFF2-40B4-BE49-F238E27FC236}">
                      <a16:creationId xmlns:a16="http://schemas.microsoft.com/office/drawing/2014/main" xmlns="" id="{B048D822-EFB7-7243-B28E-EDF3EB0ED2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" name="Freeform 68">
                  <a:extLst>
                    <a:ext uri="{FF2B5EF4-FFF2-40B4-BE49-F238E27FC236}">
                      <a16:creationId xmlns:a16="http://schemas.microsoft.com/office/drawing/2014/main" xmlns="" id="{6B3B33CB-2518-FB4F-B7A8-E5FE3A314B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69">
                  <a:extLst>
                    <a:ext uri="{FF2B5EF4-FFF2-40B4-BE49-F238E27FC236}">
                      <a16:creationId xmlns:a16="http://schemas.microsoft.com/office/drawing/2014/main" xmlns="" id="{FA304516-CB0B-CA4B-94E2-B12A27CDC5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" name="Freeform 70">
                  <a:extLst>
                    <a:ext uri="{FF2B5EF4-FFF2-40B4-BE49-F238E27FC236}">
                      <a16:creationId xmlns:a16="http://schemas.microsoft.com/office/drawing/2014/main" xmlns="" id="{4AC50462-A55C-2C49-8443-506E2E45D4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" name="Freeform 71">
                  <a:extLst>
                    <a:ext uri="{FF2B5EF4-FFF2-40B4-BE49-F238E27FC236}">
                      <a16:creationId xmlns:a16="http://schemas.microsoft.com/office/drawing/2014/main" xmlns="" id="{104BD7DA-79C1-CD47-9A77-386512934F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72">
                  <a:extLst>
                    <a:ext uri="{FF2B5EF4-FFF2-40B4-BE49-F238E27FC236}">
                      <a16:creationId xmlns:a16="http://schemas.microsoft.com/office/drawing/2014/main" xmlns="" id="{DB228915-36EE-DA4B-9766-76256474EF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73">
                  <a:extLst>
                    <a:ext uri="{FF2B5EF4-FFF2-40B4-BE49-F238E27FC236}">
                      <a16:creationId xmlns:a16="http://schemas.microsoft.com/office/drawing/2014/main" xmlns="" id="{4A436CEE-B08E-ED41-8237-2150CECB44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74">
                  <a:extLst>
                    <a:ext uri="{FF2B5EF4-FFF2-40B4-BE49-F238E27FC236}">
                      <a16:creationId xmlns:a16="http://schemas.microsoft.com/office/drawing/2014/main" xmlns="" id="{E88477F4-856A-F646-8A05-438B47804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75">
                  <a:extLst>
                    <a:ext uri="{FF2B5EF4-FFF2-40B4-BE49-F238E27FC236}">
                      <a16:creationId xmlns:a16="http://schemas.microsoft.com/office/drawing/2014/main" xmlns="" id="{FDE3AA4E-8734-5642-8EFC-0CAE47E8BE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76">
                  <a:extLst>
                    <a:ext uri="{FF2B5EF4-FFF2-40B4-BE49-F238E27FC236}">
                      <a16:creationId xmlns:a16="http://schemas.microsoft.com/office/drawing/2014/main" xmlns="" id="{74593F13-4180-9F4F-8201-3842056A78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77">
                  <a:extLst>
                    <a:ext uri="{FF2B5EF4-FFF2-40B4-BE49-F238E27FC236}">
                      <a16:creationId xmlns:a16="http://schemas.microsoft.com/office/drawing/2014/main" xmlns="" id="{A25BB32C-C956-734C-A57B-A9EDC5C2AF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78">
                  <a:extLst>
                    <a:ext uri="{FF2B5EF4-FFF2-40B4-BE49-F238E27FC236}">
                      <a16:creationId xmlns:a16="http://schemas.microsoft.com/office/drawing/2014/main" xmlns="" id="{2C4F9BC1-4AFD-2147-84DF-16C66656B3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79">
                  <a:extLst>
                    <a:ext uri="{FF2B5EF4-FFF2-40B4-BE49-F238E27FC236}">
                      <a16:creationId xmlns:a16="http://schemas.microsoft.com/office/drawing/2014/main" xmlns="" id="{5A3B614A-0B79-BF45-86FB-26D8A219C7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2" name="Freeform 80">
                  <a:extLst>
                    <a:ext uri="{FF2B5EF4-FFF2-40B4-BE49-F238E27FC236}">
                      <a16:creationId xmlns:a16="http://schemas.microsoft.com/office/drawing/2014/main" xmlns="" id="{A45B7919-08AB-8F4A-A927-23357C66AB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81">
                  <a:extLst>
                    <a:ext uri="{FF2B5EF4-FFF2-40B4-BE49-F238E27FC236}">
                      <a16:creationId xmlns:a16="http://schemas.microsoft.com/office/drawing/2014/main" xmlns="" id="{09466A95-6E2A-DF4F-8934-97A6AEBD1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xmlns="" id="{A1AB470B-CFAB-DD46-B872-32C0075478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83">
                  <a:extLst>
                    <a:ext uri="{FF2B5EF4-FFF2-40B4-BE49-F238E27FC236}">
                      <a16:creationId xmlns:a16="http://schemas.microsoft.com/office/drawing/2014/main" xmlns="" id="{2997911E-8492-EB4A-B5A8-25C68AECE2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84">
                  <a:extLst>
                    <a:ext uri="{FF2B5EF4-FFF2-40B4-BE49-F238E27FC236}">
                      <a16:creationId xmlns:a16="http://schemas.microsoft.com/office/drawing/2014/main" xmlns="" id="{D3F5EA77-C86F-4741-BC47-3AC290A855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85">
                  <a:extLst>
                    <a:ext uri="{FF2B5EF4-FFF2-40B4-BE49-F238E27FC236}">
                      <a16:creationId xmlns:a16="http://schemas.microsoft.com/office/drawing/2014/main" xmlns="" id="{9F5AF9F3-5110-8E4A-8BC0-5EAB7097B8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8" name="Freeform 86">
                  <a:extLst>
                    <a:ext uri="{FF2B5EF4-FFF2-40B4-BE49-F238E27FC236}">
                      <a16:creationId xmlns:a16="http://schemas.microsoft.com/office/drawing/2014/main" xmlns="" id="{E0612A12-5AD0-744B-AE5D-B65247B24B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87">
                  <a:extLst>
                    <a:ext uri="{FF2B5EF4-FFF2-40B4-BE49-F238E27FC236}">
                      <a16:creationId xmlns:a16="http://schemas.microsoft.com/office/drawing/2014/main" xmlns="" id="{919CEE24-B3CC-6D48-A8DD-DEAFFE2CC5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88">
                  <a:extLst>
                    <a:ext uri="{FF2B5EF4-FFF2-40B4-BE49-F238E27FC236}">
                      <a16:creationId xmlns:a16="http://schemas.microsoft.com/office/drawing/2014/main" xmlns="" id="{15E18F69-653F-4E41-A1FD-43A488533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1" name="Freeform 89">
                  <a:extLst>
                    <a:ext uri="{FF2B5EF4-FFF2-40B4-BE49-F238E27FC236}">
                      <a16:creationId xmlns:a16="http://schemas.microsoft.com/office/drawing/2014/main" xmlns="" id="{3DDD04C7-5272-F043-BE56-47CF471F03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2" name="Freeform 90">
                  <a:extLst>
                    <a:ext uri="{FF2B5EF4-FFF2-40B4-BE49-F238E27FC236}">
                      <a16:creationId xmlns:a16="http://schemas.microsoft.com/office/drawing/2014/main" xmlns="" id="{57E4A1A3-01ED-1B4A-8850-5515D4B62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2" name="Group 1">
                <a:extLst>
                  <a:ext uri="{FF2B5EF4-FFF2-40B4-BE49-F238E27FC236}">
                    <a16:creationId xmlns:a16="http://schemas.microsoft.com/office/drawing/2014/main" xmlns="" id="{4A0F5914-AD6A-1C47-A7B3-1407D8071B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143" name="Freeform 91">
                  <a:extLst>
                    <a:ext uri="{FF2B5EF4-FFF2-40B4-BE49-F238E27FC236}">
                      <a16:creationId xmlns:a16="http://schemas.microsoft.com/office/drawing/2014/main" xmlns="" id="{B4BB72BF-8BE2-8C49-8C71-900F06081A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4" name="Freeform 92">
                  <a:extLst>
                    <a:ext uri="{FF2B5EF4-FFF2-40B4-BE49-F238E27FC236}">
                      <a16:creationId xmlns:a16="http://schemas.microsoft.com/office/drawing/2014/main" xmlns="" id="{47649DA6-417F-D44D-85F2-B6A6FAB3F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5" name="Freeform 93">
                  <a:extLst>
                    <a:ext uri="{FF2B5EF4-FFF2-40B4-BE49-F238E27FC236}">
                      <a16:creationId xmlns:a16="http://schemas.microsoft.com/office/drawing/2014/main" xmlns="" id="{E69142D1-74B2-754F-9EDB-BB8ED3CDD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6" name="Freeform 94">
                  <a:extLst>
                    <a:ext uri="{FF2B5EF4-FFF2-40B4-BE49-F238E27FC236}">
                      <a16:creationId xmlns:a16="http://schemas.microsoft.com/office/drawing/2014/main" xmlns="" id="{D2E6A6D2-041B-0C48-830F-FC0B0C94F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7" name="Freeform 95">
                  <a:extLst>
                    <a:ext uri="{FF2B5EF4-FFF2-40B4-BE49-F238E27FC236}">
                      <a16:creationId xmlns:a16="http://schemas.microsoft.com/office/drawing/2014/main" xmlns="" id="{242C37AE-358B-0A47-A4C4-EB746E3CB8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8" name="Freeform 96">
                  <a:extLst>
                    <a:ext uri="{FF2B5EF4-FFF2-40B4-BE49-F238E27FC236}">
                      <a16:creationId xmlns:a16="http://schemas.microsoft.com/office/drawing/2014/main" xmlns="" id="{BBBB26F3-9F0E-B84D-BC68-33967FC07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49" name="Freeform 97">
                  <a:extLst>
                    <a:ext uri="{FF2B5EF4-FFF2-40B4-BE49-F238E27FC236}">
                      <a16:creationId xmlns:a16="http://schemas.microsoft.com/office/drawing/2014/main" xmlns="" id="{96DC49A1-8C56-724D-BC29-AB254A925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0" name="Freeform 98">
                  <a:extLst>
                    <a:ext uri="{FF2B5EF4-FFF2-40B4-BE49-F238E27FC236}">
                      <a16:creationId xmlns:a16="http://schemas.microsoft.com/office/drawing/2014/main" xmlns="" id="{E60DB642-71F8-5C49-8848-4A753D9713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1" name="Freeform 99">
                  <a:extLst>
                    <a:ext uri="{FF2B5EF4-FFF2-40B4-BE49-F238E27FC236}">
                      <a16:creationId xmlns:a16="http://schemas.microsoft.com/office/drawing/2014/main" xmlns="" id="{2ECCA673-CB93-5F49-B63A-E1A5F268AA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2" name="Freeform 100">
                  <a:extLst>
                    <a:ext uri="{FF2B5EF4-FFF2-40B4-BE49-F238E27FC236}">
                      <a16:creationId xmlns:a16="http://schemas.microsoft.com/office/drawing/2014/main" xmlns="" id="{73561966-D480-C64D-8CB3-D080BED3C1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3" name="Freeform 101">
                  <a:extLst>
                    <a:ext uri="{FF2B5EF4-FFF2-40B4-BE49-F238E27FC236}">
                      <a16:creationId xmlns:a16="http://schemas.microsoft.com/office/drawing/2014/main" xmlns="" id="{F29D47BD-6AA8-CF44-89C7-24CB91DEB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4" name="Freeform 102">
                  <a:extLst>
                    <a:ext uri="{FF2B5EF4-FFF2-40B4-BE49-F238E27FC236}">
                      <a16:creationId xmlns:a16="http://schemas.microsoft.com/office/drawing/2014/main" xmlns="" id="{A1F650FC-6132-5B4C-B2BD-FCEE2E5A1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5" name="Freeform 103">
                  <a:extLst>
                    <a:ext uri="{FF2B5EF4-FFF2-40B4-BE49-F238E27FC236}">
                      <a16:creationId xmlns:a16="http://schemas.microsoft.com/office/drawing/2014/main" xmlns="" id="{9212D32E-482B-9948-9E89-DFC6D1FD43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6" name="Freeform 104">
                  <a:extLst>
                    <a:ext uri="{FF2B5EF4-FFF2-40B4-BE49-F238E27FC236}">
                      <a16:creationId xmlns:a16="http://schemas.microsoft.com/office/drawing/2014/main" xmlns="" id="{8702D671-4C73-4E42-BA15-D23BD562A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105">
                  <a:extLst>
                    <a:ext uri="{FF2B5EF4-FFF2-40B4-BE49-F238E27FC236}">
                      <a16:creationId xmlns:a16="http://schemas.microsoft.com/office/drawing/2014/main" xmlns="" id="{737D308D-2E68-6D4B-9ED3-ECE712B320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106">
                  <a:extLst>
                    <a:ext uri="{FF2B5EF4-FFF2-40B4-BE49-F238E27FC236}">
                      <a16:creationId xmlns:a16="http://schemas.microsoft.com/office/drawing/2014/main" xmlns="" id="{24582798-7A38-9B49-A378-E8F3EF69D1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107">
                  <a:extLst>
                    <a:ext uri="{FF2B5EF4-FFF2-40B4-BE49-F238E27FC236}">
                      <a16:creationId xmlns:a16="http://schemas.microsoft.com/office/drawing/2014/main" xmlns="" id="{3A4581ED-0D69-FF4B-9C68-DE72228556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108">
                  <a:extLst>
                    <a:ext uri="{FF2B5EF4-FFF2-40B4-BE49-F238E27FC236}">
                      <a16:creationId xmlns:a16="http://schemas.microsoft.com/office/drawing/2014/main" xmlns="" id="{54D824B3-F353-F14C-BC07-FD2062B92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109">
                  <a:extLst>
                    <a:ext uri="{FF2B5EF4-FFF2-40B4-BE49-F238E27FC236}">
                      <a16:creationId xmlns:a16="http://schemas.microsoft.com/office/drawing/2014/main" xmlns="" id="{786BCFD0-C077-D140-93C0-82ECBBD78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110">
                  <a:extLst>
                    <a:ext uri="{FF2B5EF4-FFF2-40B4-BE49-F238E27FC236}">
                      <a16:creationId xmlns:a16="http://schemas.microsoft.com/office/drawing/2014/main" xmlns="" id="{1CD741D1-0C2F-834C-85BA-F9A5588B07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111">
                  <a:extLst>
                    <a:ext uri="{FF2B5EF4-FFF2-40B4-BE49-F238E27FC236}">
                      <a16:creationId xmlns:a16="http://schemas.microsoft.com/office/drawing/2014/main" xmlns="" id="{ED469F08-1085-CE4F-87A7-348688110B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" name="Freeform 112">
                  <a:extLst>
                    <a:ext uri="{FF2B5EF4-FFF2-40B4-BE49-F238E27FC236}">
                      <a16:creationId xmlns:a16="http://schemas.microsoft.com/office/drawing/2014/main" xmlns="" id="{17B97D1C-C0CB-5249-9CAE-4AE37DBDAD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" name="Freeform 113">
                  <a:extLst>
                    <a:ext uri="{FF2B5EF4-FFF2-40B4-BE49-F238E27FC236}">
                      <a16:creationId xmlns:a16="http://schemas.microsoft.com/office/drawing/2014/main" xmlns="" id="{4E806A92-E32B-E444-BF38-8C809FB4B4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" name="Freeform 114">
                  <a:extLst>
                    <a:ext uri="{FF2B5EF4-FFF2-40B4-BE49-F238E27FC236}">
                      <a16:creationId xmlns:a16="http://schemas.microsoft.com/office/drawing/2014/main" xmlns="" id="{220A36B4-6C0D-6F41-959A-BA995B229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" name="Freeform 115">
                  <a:extLst>
                    <a:ext uri="{FF2B5EF4-FFF2-40B4-BE49-F238E27FC236}">
                      <a16:creationId xmlns:a16="http://schemas.microsoft.com/office/drawing/2014/main" xmlns="" id="{71364711-45FB-174E-99FE-D58D68E82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79233829-7E9C-8B4C-B740-5043BB305D30}"/>
                </a:ext>
              </a:extLst>
            </p:cNvPr>
            <p:cNvGrpSpPr/>
            <p:nvPr/>
          </p:nvGrpSpPr>
          <p:grpSpPr>
            <a:xfrm>
              <a:off x="9682361" y="-393904"/>
              <a:ext cx="3119241" cy="7745642"/>
              <a:chOff x="9619297" y="-518940"/>
              <a:chExt cx="3119241" cy="7745642"/>
            </a:xfrm>
          </p:grpSpPr>
          <p:grpSp>
            <p:nvGrpSpPr>
              <p:cNvPr id="68" name="Group 8">
                <a:extLst>
                  <a:ext uri="{FF2B5EF4-FFF2-40B4-BE49-F238E27FC236}">
                    <a16:creationId xmlns:a16="http://schemas.microsoft.com/office/drawing/2014/main" xmlns="" id="{CA1E6E22-D7E4-1C40-8ECC-040549822C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4046" y="2006886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16" name="Freeform 1">
                  <a:extLst>
                    <a:ext uri="{FF2B5EF4-FFF2-40B4-BE49-F238E27FC236}">
                      <a16:creationId xmlns:a16="http://schemas.microsoft.com/office/drawing/2014/main" xmlns="" id="{0EE7EE4D-DBBE-484F-BAB3-4E66A935FA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2">
                  <a:extLst>
                    <a:ext uri="{FF2B5EF4-FFF2-40B4-BE49-F238E27FC236}">
                      <a16:creationId xmlns:a16="http://schemas.microsoft.com/office/drawing/2014/main" xmlns="" id="{6DF31E19-14B4-FB46-BBCE-EBEB7085D1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8" name="Freeform 3">
                  <a:extLst>
                    <a:ext uri="{FF2B5EF4-FFF2-40B4-BE49-F238E27FC236}">
                      <a16:creationId xmlns:a16="http://schemas.microsoft.com/office/drawing/2014/main" xmlns="" id="{9F39DB5A-2470-3D43-A781-2A5A6995D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4">
                  <a:extLst>
                    <a:ext uri="{FF2B5EF4-FFF2-40B4-BE49-F238E27FC236}">
                      <a16:creationId xmlns:a16="http://schemas.microsoft.com/office/drawing/2014/main" xmlns="" id="{54B8F3B1-284C-E84E-9E5B-A8D28FA84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5">
                  <a:extLst>
                    <a:ext uri="{FF2B5EF4-FFF2-40B4-BE49-F238E27FC236}">
                      <a16:creationId xmlns:a16="http://schemas.microsoft.com/office/drawing/2014/main" xmlns="" id="{8EC9C501-DBB4-AC49-A022-1297B15830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6">
                  <a:extLst>
                    <a:ext uri="{FF2B5EF4-FFF2-40B4-BE49-F238E27FC236}">
                      <a16:creationId xmlns:a16="http://schemas.microsoft.com/office/drawing/2014/main" xmlns="" id="{3DA6AE27-23E1-D54D-9257-8A7B87F900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7">
                  <a:extLst>
                    <a:ext uri="{FF2B5EF4-FFF2-40B4-BE49-F238E27FC236}">
                      <a16:creationId xmlns:a16="http://schemas.microsoft.com/office/drawing/2014/main" xmlns="" id="{7E499E4C-2388-FF43-9B1F-8258B4DB3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8">
                  <a:extLst>
                    <a:ext uri="{FF2B5EF4-FFF2-40B4-BE49-F238E27FC236}">
                      <a16:creationId xmlns:a16="http://schemas.microsoft.com/office/drawing/2014/main" xmlns="" id="{A294A4D7-2ADF-0D42-82A7-796882C47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9">
                  <a:extLst>
                    <a:ext uri="{FF2B5EF4-FFF2-40B4-BE49-F238E27FC236}">
                      <a16:creationId xmlns:a16="http://schemas.microsoft.com/office/drawing/2014/main" xmlns="" id="{2795BB5C-D0B4-7746-8BEC-3CF6B29C52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10">
                  <a:extLst>
                    <a:ext uri="{FF2B5EF4-FFF2-40B4-BE49-F238E27FC236}">
                      <a16:creationId xmlns:a16="http://schemas.microsoft.com/office/drawing/2014/main" xmlns="" id="{B7018041-CE52-064F-92A5-547A012D7A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11">
                  <a:extLst>
                    <a:ext uri="{FF2B5EF4-FFF2-40B4-BE49-F238E27FC236}">
                      <a16:creationId xmlns:a16="http://schemas.microsoft.com/office/drawing/2014/main" xmlns="" id="{40E7625E-0B41-5A44-AE62-4E48486213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12">
                  <a:extLst>
                    <a:ext uri="{FF2B5EF4-FFF2-40B4-BE49-F238E27FC236}">
                      <a16:creationId xmlns:a16="http://schemas.microsoft.com/office/drawing/2014/main" xmlns="" id="{CB008660-1DB3-A04D-B631-6089DC471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13">
                  <a:extLst>
                    <a:ext uri="{FF2B5EF4-FFF2-40B4-BE49-F238E27FC236}">
                      <a16:creationId xmlns:a16="http://schemas.microsoft.com/office/drawing/2014/main" xmlns="" id="{080F9DE0-AF29-FE4F-B47E-84145729B4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14">
                  <a:extLst>
                    <a:ext uri="{FF2B5EF4-FFF2-40B4-BE49-F238E27FC236}">
                      <a16:creationId xmlns:a16="http://schemas.microsoft.com/office/drawing/2014/main" xmlns="" id="{B97521FE-3D40-794E-B41E-EEE0ECDBC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15">
                  <a:extLst>
                    <a:ext uri="{FF2B5EF4-FFF2-40B4-BE49-F238E27FC236}">
                      <a16:creationId xmlns:a16="http://schemas.microsoft.com/office/drawing/2014/main" xmlns="" id="{D94F17F6-43CA-6945-A09E-55E6936BF2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16">
                  <a:extLst>
                    <a:ext uri="{FF2B5EF4-FFF2-40B4-BE49-F238E27FC236}">
                      <a16:creationId xmlns:a16="http://schemas.microsoft.com/office/drawing/2014/main" xmlns="" id="{47AF20C3-11BF-4F4C-8141-ECABED943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17">
                  <a:extLst>
                    <a:ext uri="{FF2B5EF4-FFF2-40B4-BE49-F238E27FC236}">
                      <a16:creationId xmlns:a16="http://schemas.microsoft.com/office/drawing/2014/main" xmlns="" id="{6CB88DDB-8471-5A4F-A140-2C36C8874A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3" name="Freeform 18">
                  <a:extLst>
                    <a:ext uri="{FF2B5EF4-FFF2-40B4-BE49-F238E27FC236}">
                      <a16:creationId xmlns:a16="http://schemas.microsoft.com/office/drawing/2014/main" xmlns="" id="{0BB20DC0-6803-2048-A560-30E2BA226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4" name="Freeform 19">
                  <a:extLst>
                    <a:ext uri="{FF2B5EF4-FFF2-40B4-BE49-F238E27FC236}">
                      <a16:creationId xmlns:a16="http://schemas.microsoft.com/office/drawing/2014/main" xmlns="" id="{F68632CB-0FA0-6049-9843-9A8166DBCF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5" name="Freeform 20">
                  <a:extLst>
                    <a:ext uri="{FF2B5EF4-FFF2-40B4-BE49-F238E27FC236}">
                      <a16:creationId xmlns:a16="http://schemas.microsoft.com/office/drawing/2014/main" xmlns="" id="{89A1C588-7B80-0442-82CF-2C61BC6AB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6" name="Freeform 21">
                  <a:extLst>
                    <a:ext uri="{FF2B5EF4-FFF2-40B4-BE49-F238E27FC236}">
                      <a16:creationId xmlns:a16="http://schemas.microsoft.com/office/drawing/2014/main" xmlns="" id="{92B9B3C1-7C8D-0842-BA9B-C61E1B7FF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7" name="Freeform 22">
                  <a:extLst>
                    <a:ext uri="{FF2B5EF4-FFF2-40B4-BE49-F238E27FC236}">
                      <a16:creationId xmlns:a16="http://schemas.microsoft.com/office/drawing/2014/main" xmlns="" id="{B5D7EDDF-DF24-0A4A-8911-6A08849751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8" name="Freeform 23">
                  <a:extLst>
                    <a:ext uri="{FF2B5EF4-FFF2-40B4-BE49-F238E27FC236}">
                      <a16:creationId xmlns:a16="http://schemas.microsoft.com/office/drawing/2014/main" xmlns="" id="{02D51A64-77A8-A84E-84B5-2CE1885608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39" name="Freeform 24">
                  <a:extLst>
                    <a:ext uri="{FF2B5EF4-FFF2-40B4-BE49-F238E27FC236}">
                      <a16:creationId xmlns:a16="http://schemas.microsoft.com/office/drawing/2014/main" xmlns="" id="{D7C3DFF1-1D0D-2C4B-B521-D7BF3A4E8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9" name="Group 3">
                <a:extLst>
                  <a:ext uri="{FF2B5EF4-FFF2-40B4-BE49-F238E27FC236}">
                    <a16:creationId xmlns:a16="http://schemas.microsoft.com/office/drawing/2014/main" xmlns="" id="{C14B9893-AC0B-4A49-8EF1-6A121222BF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28487" y="4458727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90" name="Freeform 40">
                  <a:extLst>
                    <a:ext uri="{FF2B5EF4-FFF2-40B4-BE49-F238E27FC236}">
                      <a16:creationId xmlns:a16="http://schemas.microsoft.com/office/drawing/2014/main" xmlns="" id="{3EC6F562-D75A-E64A-BCCB-03879FAD03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41">
                  <a:extLst>
                    <a:ext uri="{FF2B5EF4-FFF2-40B4-BE49-F238E27FC236}">
                      <a16:creationId xmlns:a16="http://schemas.microsoft.com/office/drawing/2014/main" xmlns="" id="{D807174A-93FF-3844-A6EC-A8F1AC16A6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2" name="Freeform 42">
                  <a:extLst>
                    <a:ext uri="{FF2B5EF4-FFF2-40B4-BE49-F238E27FC236}">
                      <a16:creationId xmlns:a16="http://schemas.microsoft.com/office/drawing/2014/main" xmlns="" id="{E0C74BA2-7845-9246-BE2B-EC721A8AB7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3" name="Freeform 43">
                  <a:extLst>
                    <a:ext uri="{FF2B5EF4-FFF2-40B4-BE49-F238E27FC236}">
                      <a16:creationId xmlns:a16="http://schemas.microsoft.com/office/drawing/2014/main" xmlns="" id="{3BC5DCAC-E683-6041-A3BB-9FCC3AF60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4" name="Freeform 44">
                  <a:extLst>
                    <a:ext uri="{FF2B5EF4-FFF2-40B4-BE49-F238E27FC236}">
                      <a16:creationId xmlns:a16="http://schemas.microsoft.com/office/drawing/2014/main" xmlns="" id="{89AB5F0A-8504-2446-B987-E3EE8BFF5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45">
                  <a:extLst>
                    <a:ext uri="{FF2B5EF4-FFF2-40B4-BE49-F238E27FC236}">
                      <a16:creationId xmlns:a16="http://schemas.microsoft.com/office/drawing/2014/main" xmlns="" id="{521EF24B-D0DB-A746-A9A7-2F9A5A10A3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46">
                  <a:extLst>
                    <a:ext uri="{FF2B5EF4-FFF2-40B4-BE49-F238E27FC236}">
                      <a16:creationId xmlns:a16="http://schemas.microsoft.com/office/drawing/2014/main" xmlns="" id="{897F250C-062D-9A4B-A0EC-B809760953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47">
                  <a:extLst>
                    <a:ext uri="{FF2B5EF4-FFF2-40B4-BE49-F238E27FC236}">
                      <a16:creationId xmlns:a16="http://schemas.microsoft.com/office/drawing/2014/main" xmlns="" id="{5AA29430-D828-124D-B3B4-D87B4B0B33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48">
                  <a:extLst>
                    <a:ext uri="{FF2B5EF4-FFF2-40B4-BE49-F238E27FC236}">
                      <a16:creationId xmlns:a16="http://schemas.microsoft.com/office/drawing/2014/main" xmlns="" id="{44700588-6F3E-684A-9524-7312150EA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49">
                  <a:extLst>
                    <a:ext uri="{FF2B5EF4-FFF2-40B4-BE49-F238E27FC236}">
                      <a16:creationId xmlns:a16="http://schemas.microsoft.com/office/drawing/2014/main" xmlns="" id="{DE4CA46A-A318-4C44-A592-948CA34ACA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50">
                  <a:extLst>
                    <a:ext uri="{FF2B5EF4-FFF2-40B4-BE49-F238E27FC236}">
                      <a16:creationId xmlns:a16="http://schemas.microsoft.com/office/drawing/2014/main" xmlns="" id="{3430A6B6-9826-CA41-B319-0DEDE84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51">
                  <a:extLst>
                    <a:ext uri="{FF2B5EF4-FFF2-40B4-BE49-F238E27FC236}">
                      <a16:creationId xmlns:a16="http://schemas.microsoft.com/office/drawing/2014/main" xmlns="" id="{007ED27F-DB98-E04B-8B5B-81AC98DAB2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52">
                  <a:extLst>
                    <a:ext uri="{FF2B5EF4-FFF2-40B4-BE49-F238E27FC236}">
                      <a16:creationId xmlns:a16="http://schemas.microsoft.com/office/drawing/2014/main" xmlns="" id="{71DA0486-040F-0E4D-A09B-6AF96015B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53">
                  <a:extLst>
                    <a:ext uri="{FF2B5EF4-FFF2-40B4-BE49-F238E27FC236}">
                      <a16:creationId xmlns:a16="http://schemas.microsoft.com/office/drawing/2014/main" xmlns="" id="{CAA5EB62-9BD8-2640-989B-FB379AD661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54">
                  <a:extLst>
                    <a:ext uri="{FF2B5EF4-FFF2-40B4-BE49-F238E27FC236}">
                      <a16:creationId xmlns:a16="http://schemas.microsoft.com/office/drawing/2014/main" xmlns="" id="{6E53816F-50DE-9545-89B4-103D123233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55">
                  <a:extLst>
                    <a:ext uri="{FF2B5EF4-FFF2-40B4-BE49-F238E27FC236}">
                      <a16:creationId xmlns:a16="http://schemas.microsoft.com/office/drawing/2014/main" xmlns="" id="{CE1E9111-7F4E-EB43-8ADF-223815EC6E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56">
                  <a:extLst>
                    <a:ext uri="{FF2B5EF4-FFF2-40B4-BE49-F238E27FC236}">
                      <a16:creationId xmlns:a16="http://schemas.microsoft.com/office/drawing/2014/main" xmlns="" id="{AA20015F-F51C-8C42-AFD2-CDCA7392BD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57">
                  <a:extLst>
                    <a:ext uri="{FF2B5EF4-FFF2-40B4-BE49-F238E27FC236}">
                      <a16:creationId xmlns:a16="http://schemas.microsoft.com/office/drawing/2014/main" xmlns="" id="{9EB48EB4-7735-7F4F-85AB-5FFC95DEE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58">
                  <a:extLst>
                    <a:ext uri="{FF2B5EF4-FFF2-40B4-BE49-F238E27FC236}">
                      <a16:creationId xmlns:a16="http://schemas.microsoft.com/office/drawing/2014/main" xmlns="" id="{FD4353F4-DB86-9A41-A88E-491E416C3E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59">
                  <a:extLst>
                    <a:ext uri="{FF2B5EF4-FFF2-40B4-BE49-F238E27FC236}">
                      <a16:creationId xmlns:a16="http://schemas.microsoft.com/office/drawing/2014/main" xmlns="" id="{2E8743D4-CDA7-B142-ABA8-29325F71A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60">
                  <a:extLst>
                    <a:ext uri="{FF2B5EF4-FFF2-40B4-BE49-F238E27FC236}">
                      <a16:creationId xmlns:a16="http://schemas.microsoft.com/office/drawing/2014/main" xmlns="" id="{B2B0B42A-7B0A-3541-BE35-BA6E9CD17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61">
                  <a:extLst>
                    <a:ext uri="{FF2B5EF4-FFF2-40B4-BE49-F238E27FC236}">
                      <a16:creationId xmlns:a16="http://schemas.microsoft.com/office/drawing/2014/main" xmlns="" id="{01FACEB3-BF6D-D54C-915D-EF35271F5F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62">
                  <a:extLst>
                    <a:ext uri="{FF2B5EF4-FFF2-40B4-BE49-F238E27FC236}">
                      <a16:creationId xmlns:a16="http://schemas.microsoft.com/office/drawing/2014/main" xmlns="" id="{665AA8A3-C1C6-F645-8553-761B7125BC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63">
                  <a:extLst>
                    <a:ext uri="{FF2B5EF4-FFF2-40B4-BE49-F238E27FC236}">
                      <a16:creationId xmlns:a16="http://schemas.microsoft.com/office/drawing/2014/main" xmlns="" id="{64226C33-2DF0-E341-AF79-73B032ED8F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64">
                  <a:extLst>
                    <a:ext uri="{FF2B5EF4-FFF2-40B4-BE49-F238E27FC236}">
                      <a16:creationId xmlns:a16="http://schemas.microsoft.com/office/drawing/2014/main" xmlns="" id="{9B4FFB61-E16B-C940-B51C-A2F79B701B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5" name="Freeform 65">
                  <a:extLst>
                    <a:ext uri="{FF2B5EF4-FFF2-40B4-BE49-F238E27FC236}">
                      <a16:creationId xmlns:a16="http://schemas.microsoft.com/office/drawing/2014/main" xmlns="" id="{9660130E-2117-6945-A136-E1ACF2AEA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0" name="Group 6">
                <a:extLst>
                  <a:ext uri="{FF2B5EF4-FFF2-40B4-BE49-F238E27FC236}">
                    <a16:creationId xmlns:a16="http://schemas.microsoft.com/office/drawing/2014/main" xmlns="" id="{C3EDA341-2486-8241-87D3-CABF1641DF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619297" y="-518940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71" name="Freeform 166">
                  <a:extLst>
                    <a:ext uri="{FF2B5EF4-FFF2-40B4-BE49-F238E27FC236}">
                      <a16:creationId xmlns:a16="http://schemas.microsoft.com/office/drawing/2014/main" xmlns="" id="{F99B8A6E-255F-E140-AAC3-97D1DF739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2" name="Freeform 167">
                  <a:extLst>
                    <a:ext uri="{FF2B5EF4-FFF2-40B4-BE49-F238E27FC236}">
                      <a16:creationId xmlns:a16="http://schemas.microsoft.com/office/drawing/2014/main" xmlns="" id="{B31554CE-BC6A-8240-9B3C-3A2C3806A2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3" name="Freeform 168">
                  <a:extLst>
                    <a:ext uri="{FF2B5EF4-FFF2-40B4-BE49-F238E27FC236}">
                      <a16:creationId xmlns:a16="http://schemas.microsoft.com/office/drawing/2014/main" xmlns="" id="{5D258078-86A6-534D-AE8A-5F2681604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4" name="Freeform 169">
                  <a:extLst>
                    <a:ext uri="{FF2B5EF4-FFF2-40B4-BE49-F238E27FC236}">
                      <a16:creationId xmlns:a16="http://schemas.microsoft.com/office/drawing/2014/main" xmlns="" id="{475102C3-E578-2849-99AE-1A464C836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5" name="Freeform 170">
                  <a:extLst>
                    <a:ext uri="{FF2B5EF4-FFF2-40B4-BE49-F238E27FC236}">
                      <a16:creationId xmlns:a16="http://schemas.microsoft.com/office/drawing/2014/main" xmlns="" id="{2008340F-A9CE-FF46-BA2C-195AC286E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6" name="Freeform 171">
                  <a:extLst>
                    <a:ext uri="{FF2B5EF4-FFF2-40B4-BE49-F238E27FC236}">
                      <a16:creationId xmlns:a16="http://schemas.microsoft.com/office/drawing/2014/main" xmlns="" id="{FF6B4E5D-5334-9249-AC18-E350C2454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7" name="Freeform 172">
                  <a:extLst>
                    <a:ext uri="{FF2B5EF4-FFF2-40B4-BE49-F238E27FC236}">
                      <a16:creationId xmlns:a16="http://schemas.microsoft.com/office/drawing/2014/main" xmlns="" id="{31A6D3F4-3180-3540-AF7A-D4094A7651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8" name="Freeform 173">
                  <a:extLst>
                    <a:ext uri="{FF2B5EF4-FFF2-40B4-BE49-F238E27FC236}">
                      <a16:creationId xmlns:a16="http://schemas.microsoft.com/office/drawing/2014/main" xmlns="" id="{885B4EFB-A197-254B-A4B5-326233085C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174">
                  <a:extLst>
                    <a:ext uri="{FF2B5EF4-FFF2-40B4-BE49-F238E27FC236}">
                      <a16:creationId xmlns:a16="http://schemas.microsoft.com/office/drawing/2014/main" xmlns="" id="{ABAC1DB7-53A6-2746-8E99-9D0880979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175">
                  <a:extLst>
                    <a:ext uri="{FF2B5EF4-FFF2-40B4-BE49-F238E27FC236}">
                      <a16:creationId xmlns:a16="http://schemas.microsoft.com/office/drawing/2014/main" xmlns="" id="{E91A3244-F721-284C-AD25-68ABA1E59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176">
                  <a:extLst>
                    <a:ext uri="{FF2B5EF4-FFF2-40B4-BE49-F238E27FC236}">
                      <a16:creationId xmlns:a16="http://schemas.microsoft.com/office/drawing/2014/main" xmlns="" id="{1F3374FB-61E5-DC42-AD39-7529553300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177">
                  <a:extLst>
                    <a:ext uri="{FF2B5EF4-FFF2-40B4-BE49-F238E27FC236}">
                      <a16:creationId xmlns:a16="http://schemas.microsoft.com/office/drawing/2014/main" xmlns="" id="{39B19B51-78AB-D24F-842D-07B054C5D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178">
                  <a:extLst>
                    <a:ext uri="{FF2B5EF4-FFF2-40B4-BE49-F238E27FC236}">
                      <a16:creationId xmlns:a16="http://schemas.microsoft.com/office/drawing/2014/main" xmlns="" id="{0A359390-0AB6-184E-934F-70C964DCE0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4" name="Freeform 179">
                  <a:extLst>
                    <a:ext uri="{FF2B5EF4-FFF2-40B4-BE49-F238E27FC236}">
                      <a16:creationId xmlns:a16="http://schemas.microsoft.com/office/drawing/2014/main" xmlns="" id="{682AEF2E-C85A-5F46-86BD-A4D1D3C091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180">
                  <a:extLst>
                    <a:ext uri="{FF2B5EF4-FFF2-40B4-BE49-F238E27FC236}">
                      <a16:creationId xmlns:a16="http://schemas.microsoft.com/office/drawing/2014/main" xmlns="" id="{B3C22318-36FA-7A43-8CB4-4C37D9C91A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181">
                  <a:extLst>
                    <a:ext uri="{FF2B5EF4-FFF2-40B4-BE49-F238E27FC236}">
                      <a16:creationId xmlns:a16="http://schemas.microsoft.com/office/drawing/2014/main" xmlns="" id="{A19D6378-5E0F-0E4E-BF40-86E1F2791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82">
                  <a:extLst>
                    <a:ext uri="{FF2B5EF4-FFF2-40B4-BE49-F238E27FC236}">
                      <a16:creationId xmlns:a16="http://schemas.microsoft.com/office/drawing/2014/main" xmlns="" id="{1B7AF153-AEAF-B54C-8CCE-775941A045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8" name="Freeform 183">
                  <a:extLst>
                    <a:ext uri="{FF2B5EF4-FFF2-40B4-BE49-F238E27FC236}">
                      <a16:creationId xmlns:a16="http://schemas.microsoft.com/office/drawing/2014/main" xmlns="" id="{2702DF99-2C54-BA49-ADFC-F641E2A3C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89" name="Freeform 184">
                  <a:extLst>
                    <a:ext uri="{FF2B5EF4-FFF2-40B4-BE49-F238E27FC236}">
                      <a16:creationId xmlns:a16="http://schemas.microsoft.com/office/drawing/2014/main" xmlns="" id="{9C47DFDB-6813-3640-BAAB-48BF90F29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9" name="TextBox 8"/>
          <p:cNvSpPr txBox="1"/>
          <p:nvPr/>
        </p:nvSpPr>
        <p:spPr>
          <a:xfrm>
            <a:off x="3215255" y="1779118"/>
            <a:ext cx="57935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Questions!</a:t>
            </a:r>
            <a:endParaRPr lang="en-US" sz="96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590026F3-ECF1-734E-9561-633817B626EA}"/>
              </a:ext>
            </a:extLst>
          </p:cNvPr>
          <p:cNvGrpSpPr/>
          <p:nvPr/>
        </p:nvGrpSpPr>
        <p:grpSpPr>
          <a:xfrm>
            <a:off x="-758701" y="-427768"/>
            <a:ext cx="13814996" cy="7745642"/>
            <a:chOff x="-758701" y="-275371"/>
            <a:chExt cx="13814996" cy="774564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977E0A9A-41DE-4E41-A412-185232B422EE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758701" y="2299115"/>
              <a:ext cx="2304000" cy="5116682"/>
              <a:chOff x="-528478" y="549275"/>
              <a:chExt cx="2916078" cy="6475971"/>
            </a:xfrm>
          </p:grpSpPr>
          <p:grpSp>
            <p:nvGrpSpPr>
              <p:cNvPr id="142" name="Group 7">
                <a:extLst>
                  <a:ext uri="{FF2B5EF4-FFF2-40B4-BE49-F238E27FC236}">
                    <a16:creationId xmlns:a16="http://schemas.microsoft.com/office/drawing/2014/main" xmlns="" id="{1956E119-2FF0-6E4A-8315-123CB139C6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95" name="Freeform 25">
                  <a:extLst>
                    <a:ext uri="{FF2B5EF4-FFF2-40B4-BE49-F238E27FC236}">
                      <a16:creationId xmlns:a16="http://schemas.microsoft.com/office/drawing/2014/main" xmlns="" id="{E28FEA21-BEF4-744F-9DA4-5CEA991466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26">
                  <a:extLst>
                    <a:ext uri="{FF2B5EF4-FFF2-40B4-BE49-F238E27FC236}">
                      <a16:creationId xmlns:a16="http://schemas.microsoft.com/office/drawing/2014/main" xmlns="" id="{EF443EC8-6882-9341-B6D9-B717B5AFA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7" name="Freeform 27">
                  <a:extLst>
                    <a:ext uri="{FF2B5EF4-FFF2-40B4-BE49-F238E27FC236}">
                      <a16:creationId xmlns:a16="http://schemas.microsoft.com/office/drawing/2014/main" xmlns="" id="{4BDB708B-10F3-CB42-B87A-3EB011FBB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8" name="Freeform 28">
                  <a:extLst>
                    <a:ext uri="{FF2B5EF4-FFF2-40B4-BE49-F238E27FC236}">
                      <a16:creationId xmlns:a16="http://schemas.microsoft.com/office/drawing/2014/main" xmlns="" id="{6DF86F48-E8A5-134E-BA91-4DF946B5DC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29">
                  <a:extLst>
                    <a:ext uri="{FF2B5EF4-FFF2-40B4-BE49-F238E27FC236}">
                      <a16:creationId xmlns:a16="http://schemas.microsoft.com/office/drawing/2014/main" xmlns="" id="{67450F8D-9E36-3545-B364-150F02F93F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30">
                  <a:extLst>
                    <a:ext uri="{FF2B5EF4-FFF2-40B4-BE49-F238E27FC236}">
                      <a16:creationId xmlns:a16="http://schemas.microsoft.com/office/drawing/2014/main" xmlns="" id="{63062D6F-10EE-0341-B3FE-E2B174E485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31">
                  <a:extLst>
                    <a:ext uri="{FF2B5EF4-FFF2-40B4-BE49-F238E27FC236}">
                      <a16:creationId xmlns:a16="http://schemas.microsoft.com/office/drawing/2014/main" xmlns="" id="{C1BBBC98-5A11-1F40-B699-A5106C5F42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32">
                  <a:extLst>
                    <a:ext uri="{FF2B5EF4-FFF2-40B4-BE49-F238E27FC236}">
                      <a16:creationId xmlns:a16="http://schemas.microsoft.com/office/drawing/2014/main" xmlns="" id="{D4E2380E-17F5-C641-8EEB-9267D8EB8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33">
                  <a:extLst>
                    <a:ext uri="{FF2B5EF4-FFF2-40B4-BE49-F238E27FC236}">
                      <a16:creationId xmlns:a16="http://schemas.microsoft.com/office/drawing/2014/main" xmlns="" id="{424D07CA-38B2-864C-BA0A-18D2E4171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34">
                  <a:extLst>
                    <a:ext uri="{FF2B5EF4-FFF2-40B4-BE49-F238E27FC236}">
                      <a16:creationId xmlns:a16="http://schemas.microsoft.com/office/drawing/2014/main" xmlns="" id="{143D51D2-64E3-FD4B-960A-04811B160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5" name="Freeform 35">
                  <a:extLst>
                    <a:ext uri="{FF2B5EF4-FFF2-40B4-BE49-F238E27FC236}">
                      <a16:creationId xmlns:a16="http://schemas.microsoft.com/office/drawing/2014/main" xmlns="" id="{003DEE1D-94CC-154B-AEE1-A705268C87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6" name="Freeform 36">
                  <a:extLst>
                    <a:ext uri="{FF2B5EF4-FFF2-40B4-BE49-F238E27FC236}">
                      <a16:creationId xmlns:a16="http://schemas.microsoft.com/office/drawing/2014/main" xmlns="" id="{5C6E80E2-644C-FD42-93E1-5141F6EB70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7" name="Freeform 37">
                  <a:extLst>
                    <a:ext uri="{FF2B5EF4-FFF2-40B4-BE49-F238E27FC236}">
                      <a16:creationId xmlns:a16="http://schemas.microsoft.com/office/drawing/2014/main" xmlns="" id="{41870D41-0172-3743-B128-BC03873A2A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8" name="Freeform 38">
                  <a:extLst>
                    <a:ext uri="{FF2B5EF4-FFF2-40B4-BE49-F238E27FC236}">
                      <a16:creationId xmlns:a16="http://schemas.microsoft.com/office/drawing/2014/main" xmlns="" id="{C7A2925A-4DFB-4C41-8D57-F2E7F8FAEA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9" name="Freeform 39">
                  <a:extLst>
                    <a:ext uri="{FF2B5EF4-FFF2-40B4-BE49-F238E27FC236}">
                      <a16:creationId xmlns:a16="http://schemas.microsoft.com/office/drawing/2014/main" xmlns="" id="{8C68B49B-ABFA-E84D-9E55-5D3F5A0D3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3" name="Group 2">
                <a:extLst>
                  <a:ext uri="{FF2B5EF4-FFF2-40B4-BE49-F238E27FC236}">
                    <a16:creationId xmlns:a16="http://schemas.microsoft.com/office/drawing/2014/main" xmlns="" id="{601FF81D-8F67-994D-82FF-A5411F75B7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170" name="Freeform 66">
                  <a:extLst>
                    <a:ext uri="{FF2B5EF4-FFF2-40B4-BE49-F238E27FC236}">
                      <a16:creationId xmlns:a16="http://schemas.microsoft.com/office/drawing/2014/main" xmlns="" id="{2EFC1557-1ED0-F446-8D24-8DCB91FB2E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67">
                  <a:extLst>
                    <a:ext uri="{FF2B5EF4-FFF2-40B4-BE49-F238E27FC236}">
                      <a16:creationId xmlns:a16="http://schemas.microsoft.com/office/drawing/2014/main" xmlns="" id="{908FC904-136F-064D-85FA-1E2EA8DD0F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" name="Freeform 68">
                  <a:extLst>
                    <a:ext uri="{FF2B5EF4-FFF2-40B4-BE49-F238E27FC236}">
                      <a16:creationId xmlns:a16="http://schemas.microsoft.com/office/drawing/2014/main" xmlns="" id="{6ECC4295-75C1-3C42-A45F-ABC1A7F75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" name="Freeform 69">
                  <a:extLst>
                    <a:ext uri="{FF2B5EF4-FFF2-40B4-BE49-F238E27FC236}">
                      <a16:creationId xmlns:a16="http://schemas.microsoft.com/office/drawing/2014/main" xmlns="" id="{BF93B839-1B3C-6144-B9DB-FB8EAE1FEB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70">
                  <a:extLst>
                    <a:ext uri="{FF2B5EF4-FFF2-40B4-BE49-F238E27FC236}">
                      <a16:creationId xmlns:a16="http://schemas.microsoft.com/office/drawing/2014/main" xmlns="" id="{E0F04E4E-F538-5A46-BDD8-3410408FC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71">
                  <a:extLst>
                    <a:ext uri="{FF2B5EF4-FFF2-40B4-BE49-F238E27FC236}">
                      <a16:creationId xmlns:a16="http://schemas.microsoft.com/office/drawing/2014/main" xmlns="" id="{0ABA8649-4995-BF43-BEE1-27FA7F6DA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72">
                  <a:extLst>
                    <a:ext uri="{FF2B5EF4-FFF2-40B4-BE49-F238E27FC236}">
                      <a16:creationId xmlns:a16="http://schemas.microsoft.com/office/drawing/2014/main" xmlns="" id="{511041E0-223F-564B-8446-DBAABA0DFF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73">
                  <a:extLst>
                    <a:ext uri="{FF2B5EF4-FFF2-40B4-BE49-F238E27FC236}">
                      <a16:creationId xmlns:a16="http://schemas.microsoft.com/office/drawing/2014/main" xmlns="" id="{AB34AF10-63EA-6645-8951-9CCA0C9A9C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74">
                  <a:extLst>
                    <a:ext uri="{FF2B5EF4-FFF2-40B4-BE49-F238E27FC236}">
                      <a16:creationId xmlns:a16="http://schemas.microsoft.com/office/drawing/2014/main" xmlns="" id="{BAE26625-51C0-8C49-A019-115B7D1BEF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75">
                  <a:extLst>
                    <a:ext uri="{FF2B5EF4-FFF2-40B4-BE49-F238E27FC236}">
                      <a16:creationId xmlns:a16="http://schemas.microsoft.com/office/drawing/2014/main" xmlns="" id="{A3073B16-E2C3-FF4C-A59A-484CEFC468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76">
                  <a:extLst>
                    <a:ext uri="{FF2B5EF4-FFF2-40B4-BE49-F238E27FC236}">
                      <a16:creationId xmlns:a16="http://schemas.microsoft.com/office/drawing/2014/main" xmlns="" id="{46A1055C-B61F-F645-A095-F3DC07EBAC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77">
                  <a:extLst>
                    <a:ext uri="{FF2B5EF4-FFF2-40B4-BE49-F238E27FC236}">
                      <a16:creationId xmlns:a16="http://schemas.microsoft.com/office/drawing/2014/main" xmlns="" id="{5B01CCC7-B64D-714C-8B0F-274088256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2" name="Freeform 78">
                  <a:extLst>
                    <a:ext uri="{FF2B5EF4-FFF2-40B4-BE49-F238E27FC236}">
                      <a16:creationId xmlns:a16="http://schemas.microsoft.com/office/drawing/2014/main" xmlns="" id="{F9A7AA1B-6B8B-8A49-A055-5B3448C19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xmlns="" id="{6E23961B-7217-AF44-AA48-DD77BB89E2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80">
                  <a:extLst>
                    <a:ext uri="{FF2B5EF4-FFF2-40B4-BE49-F238E27FC236}">
                      <a16:creationId xmlns:a16="http://schemas.microsoft.com/office/drawing/2014/main" xmlns="" id="{51CE8287-2BD7-BC41-AD3A-4E4B918B9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81">
                  <a:extLst>
                    <a:ext uri="{FF2B5EF4-FFF2-40B4-BE49-F238E27FC236}">
                      <a16:creationId xmlns:a16="http://schemas.microsoft.com/office/drawing/2014/main" xmlns="" id="{3DDBF2E2-091D-494E-82A7-D790C54F11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82">
                  <a:extLst>
                    <a:ext uri="{FF2B5EF4-FFF2-40B4-BE49-F238E27FC236}">
                      <a16:creationId xmlns:a16="http://schemas.microsoft.com/office/drawing/2014/main" xmlns="" id="{D0DC1623-BB8A-6E46-A26F-8CB905F48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83">
                  <a:extLst>
                    <a:ext uri="{FF2B5EF4-FFF2-40B4-BE49-F238E27FC236}">
                      <a16:creationId xmlns:a16="http://schemas.microsoft.com/office/drawing/2014/main" xmlns="" id="{C7CCE1E6-3826-5745-A738-381F6ADD3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8" name="Freeform 84">
                  <a:extLst>
                    <a:ext uri="{FF2B5EF4-FFF2-40B4-BE49-F238E27FC236}">
                      <a16:creationId xmlns:a16="http://schemas.microsoft.com/office/drawing/2014/main" xmlns="" id="{E934492E-C420-5041-9B39-C016990F36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85">
                  <a:extLst>
                    <a:ext uri="{FF2B5EF4-FFF2-40B4-BE49-F238E27FC236}">
                      <a16:creationId xmlns:a16="http://schemas.microsoft.com/office/drawing/2014/main" xmlns="" id="{0896D33F-8786-5346-87FE-0E6847447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86">
                  <a:extLst>
                    <a:ext uri="{FF2B5EF4-FFF2-40B4-BE49-F238E27FC236}">
                      <a16:creationId xmlns:a16="http://schemas.microsoft.com/office/drawing/2014/main" xmlns="" id="{5B68D8F3-DE70-9B4A-89BD-2970410E7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1" name="Freeform 87">
                  <a:extLst>
                    <a:ext uri="{FF2B5EF4-FFF2-40B4-BE49-F238E27FC236}">
                      <a16:creationId xmlns:a16="http://schemas.microsoft.com/office/drawing/2014/main" xmlns="" id="{5BF2B39B-80A2-C64A-9678-8B86078A2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2" name="Freeform 88">
                  <a:extLst>
                    <a:ext uri="{FF2B5EF4-FFF2-40B4-BE49-F238E27FC236}">
                      <a16:creationId xmlns:a16="http://schemas.microsoft.com/office/drawing/2014/main" xmlns="" id="{6B713D7A-1959-AA47-B120-68DD40BDAD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3" name="Freeform 89">
                  <a:extLst>
                    <a:ext uri="{FF2B5EF4-FFF2-40B4-BE49-F238E27FC236}">
                      <a16:creationId xmlns:a16="http://schemas.microsoft.com/office/drawing/2014/main" xmlns="" id="{72C69B3A-FB98-8949-83E3-B311472F6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90">
                  <a:extLst>
                    <a:ext uri="{FF2B5EF4-FFF2-40B4-BE49-F238E27FC236}">
                      <a16:creationId xmlns:a16="http://schemas.microsoft.com/office/drawing/2014/main" xmlns="" id="{BE28B3BC-818D-CA4B-91AF-E4CC63A996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4" name="Group 1">
                <a:extLst>
                  <a:ext uri="{FF2B5EF4-FFF2-40B4-BE49-F238E27FC236}">
                    <a16:creationId xmlns:a16="http://schemas.microsoft.com/office/drawing/2014/main" xmlns="" id="{5CFF9845-DA0B-BB49-BFAC-68EAA56D6B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145" name="Freeform 91">
                  <a:extLst>
                    <a:ext uri="{FF2B5EF4-FFF2-40B4-BE49-F238E27FC236}">
                      <a16:creationId xmlns:a16="http://schemas.microsoft.com/office/drawing/2014/main" xmlns="" id="{E0FB4CB9-04A4-F64B-8150-D19E1B427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6" name="Freeform 92">
                  <a:extLst>
                    <a:ext uri="{FF2B5EF4-FFF2-40B4-BE49-F238E27FC236}">
                      <a16:creationId xmlns:a16="http://schemas.microsoft.com/office/drawing/2014/main" xmlns="" id="{790D4189-4B48-9445-9EE9-A5245E0B8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7" name="Freeform 93">
                  <a:extLst>
                    <a:ext uri="{FF2B5EF4-FFF2-40B4-BE49-F238E27FC236}">
                      <a16:creationId xmlns:a16="http://schemas.microsoft.com/office/drawing/2014/main" xmlns="" id="{71B0B359-FE97-DB49-928E-A5285F07FE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8" name="Freeform 94">
                  <a:extLst>
                    <a:ext uri="{FF2B5EF4-FFF2-40B4-BE49-F238E27FC236}">
                      <a16:creationId xmlns:a16="http://schemas.microsoft.com/office/drawing/2014/main" xmlns="" id="{13909B85-F8A8-4840-A517-5A146950BB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9" name="Freeform 95">
                  <a:extLst>
                    <a:ext uri="{FF2B5EF4-FFF2-40B4-BE49-F238E27FC236}">
                      <a16:creationId xmlns:a16="http://schemas.microsoft.com/office/drawing/2014/main" xmlns="" id="{90EC47E8-7803-444F-8AED-7530D8FB0A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0" name="Freeform 96">
                  <a:extLst>
                    <a:ext uri="{FF2B5EF4-FFF2-40B4-BE49-F238E27FC236}">
                      <a16:creationId xmlns:a16="http://schemas.microsoft.com/office/drawing/2014/main" xmlns="" id="{E7918771-07F8-A445-8EF4-D1369CDD9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51" name="Freeform 97">
                  <a:extLst>
                    <a:ext uri="{FF2B5EF4-FFF2-40B4-BE49-F238E27FC236}">
                      <a16:creationId xmlns:a16="http://schemas.microsoft.com/office/drawing/2014/main" xmlns="" id="{71162D28-1F73-1E41-B88B-4C6E81B714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2" name="Freeform 98">
                  <a:extLst>
                    <a:ext uri="{FF2B5EF4-FFF2-40B4-BE49-F238E27FC236}">
                      <a16:creationId xmlns:a16="http://schemas.microsoft.com/office/drawing/2014/main" xmlns="" id="{B4819F51-D791-754A-8BFF-80BBA7E41D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3" name="Freeform 99">
                  <a:extLst>
                    <a:ext uri="{FF2B5EF4-FFF2-40B4-BE49-F238E27FC236}">
                      <a16:creationId xmlns:a16="http://schemas.microsoft.com/office/drawing/2014/main" xmlns="" id="{59E727B5-5089-1348-858D-46F819A1A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4" name="Freeform 100">
                  <a:extLst>
                    <a:ext uri="{FF2B5EF4-FFF2-40B4-BE49-F238E27FC236}">
                      <a16:creationId xmlns:a16="http://schemas.microsoft.com/office/drawing/2014/main" xmlns="" id="{C6E232FB-2FA9-124B-A87A-0D18F7D41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5" name="Freeform 101">
                  <a:extLst>
                    <a:ext uri="{FF2B5EF4-FFF2-40B4-BE49-F238E27FC236}">
                      <a16:creationId xmlns:a16="http://schemas.microsoft.com/office/drawing/2014/main" xmlns="" id="{F5A0C600-DEC3-BC49-AE81-222C7DFC51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6" name="Freeform 102">
                  <a:extLst>
                    <a:ext uri="{FF2B5EF4-FFF2-40B4-BE49-F238E27FC236}">
                      <a16:creationId xmlns:a16="http://schemas.microsoft.com/office/drawing/2014/main" xmlns="" id="{622D7CB2-CF98-C149-9C30-CDFE7B5E77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103">
                  <a:extLst>
                    <a:ext uri="{FF2B5EF4-FFF2-40B4-BE49-F238E27FC236}">
                      <a16:creationId xmlns:a16="http://schemas.microsoft.com/office/drawing/2014/main" xmlns="" id="{F8580C66-A8FC-634E-B48B-A4A2A19090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104">
                  <a:extLst>
                    <a:ext uri="{FF2B5EF4-FFF2-40B4-BE49-F238E27FC236}">
                      <a16:creationId xmlns:a16="http://schemas.microsoft.com/office/drawing/2014/main" xmlns="" id="{E5989D38-8E60-D64D-A5B3-CDF7F4EBB1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105">
                  <a:extLst>
                    <a:ext uri="{FF2B5EF4-FFF2-40B4-BE49-F238E27FC236}">
                      <a16:creationId xmlns:a16="http://schemas.microsoft.com/office/drawing/2014/main" xmlns="" id="{C1EAF53C-2565-B04C-A8E0-FC9870C49B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106">
                  <a:extLst>
                    <a:ext uri="{FF2B5EF4-FFF2-40B4-BE49-F238E27FC236}">
                      <a16:creationId xmlns:a16="http://schemas.microsoft.com/office/drawing/2014/main" xmlns="" id="{C467503A-DA54-9647-AE39-48E7146CF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107">
                  <a:extLst>
                    <a:ext uri="{FF2B5EF4-FFF2-40B4-BE49-F238E27FC236}">
                      <a16:creationId xmlns:a16="http://schemas.microsoft.com/office/drawing/2014/main" xmlns="" id="{FEF250A4-E5A1-EA4F-BBCF-7902D23D80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108">
                  <a:extLst>
                    <a:ext uri="{FF2B5EF4-FFF2-40B4-BE49-F238E27FC236}">
                      <a16:creationId xmlns:a16="http://schemas.microsoft.com/office/drawing/2014/main" xmlns="" id="{F5B380DE-3751-784F-8894-660D53527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109">
                  <a:extLst>
                    <a:ext uri="{FF2B5EF4-FFF2-40B4-BE49-F238E27FC236}">
                      <a16:creationId xmlns:a16="http://schemas.microsoft.com/office/drawing/2014/main" xmlns="" id="{46916366-4928-794E-9F00-66D2EC3178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" name="Freeform 110">
                  <a:extLst>
                    <a:ext uri="{FF2B5EF4-FFF2-40B4-BE49-F238E27FC236}">
                      <a16:creationId xmlns:a16="http://schemas.microsoft.com/office/drawing/2014/main" xmlns="" id="{090B8F3E-83C2-A448-ABC1-902E89821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" name="Freeform 111">
                  <a:extLst>
                    <a:ext uri="{FF2B5EF4-FFF2-40B4-BE49-F238E27FC236}">
                      <a16:creationId xmlns:a16="http://schemas.microsoft.com/office/drawing/2014/main" xmlns="" id="{7524EC62-58B6-4146-A067-583C21F3A2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" name="Freeform 112">
                  <a:extLst>
                    <a:ext uri="{FF2B5EF4-FFF2-40B4-BE49-F238E27FC236}">
                      <a16:creationId xmlns:a16="http://schemas.microsoft.com/office/drawing/2014/main" xmlns="" id="{220DF66F-F7A5-544C-B3D7-5166593A9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" name="Freeform 113">
                  <a:extLst>
                    <a:ext uri="{FF2B5EF4-FFF2-40B4-BE49-F238E27FC236}">
                      <a16:creationId xmlns:a16="http://schemas.microsoft.com/office/drawing/2014/main" xmlns="" id="{62FEC098-70F5-8C4B-B6BD-A0D45226A7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" name="Freeform 114">
                  <a:extLst>
                    <a:ext uri="{FF2B5EF4-FFF2-40B4-BE49-F238E27FC236}">
                      <a16:creationId xmlns:a16="http://schemas.microsoft.com/office/drawing/2014/main" xmlns="" id="{9D9B4E0C-DD13-4E41-96AC-102002316F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" name="Freeform 115">
                  <a:extLst>
                    <a:ext uri="{FF2B5EF4-FFF2-40B4-BE49-F238E27FC236}">
                      <a16:creationId xmlns:a16="http://schemas.microsoft.com/office/drawing/2014/main" xmlns="" id="{B9A8724C-7BCD-B341-9C71-C21246335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5D1C71F5-876F-1347-BA3A-1BF67B20A022}"/>
                </a:ext>
              </a:extLst>
            </p:cNvPr>
            <p:cNvGrpSpPr/>
            <p:nvPr/>
          </p:nvGrpSpPr>
          <p:grpSpPr>
            <a:xfrm>
              <a:off x="9937054" y="-275371"/>
              <a:ext cx="3119241" cy="7745642"/>
              <a:chOff x="9619297" y="-518940"/>
              <a:chExt cx="3119241" cy="7745642"/>
            </a:xfrm>
          </p:grpSpPr>
          <p:grpSp>
            <p:nvGrpSpPr>
              <p:cNvPr id="70" name="Group 8">
                <a:extLst>
                  <a:ext uri="{FF2B5EF4-FFF2-40B4-BE49-F238E27FC236}">
                    <a16:creationId xmlns:a16="http://schemas.microsoft.com/office/drawing/2014/main" xmlns="" id="{1ADFA781-814C-4743-A908-E11B31C16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4046" y="2006886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18" name="Freeform 1">
                  <a:extLst>
                    <a:ext uri="{FF2B5EF4-FFF2-40B4-BE49-F238E27FC236}">
                      <a16:creationId xmlns:a16="http://schemas.microsoft.com/office/drawing/2014/main" xmlns="" id="{781AC454-DA60-C844-BD41-1FEF1F68A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2">
                  <a:extLst>
                    <a:ext uri="{FF2B5EF4-FFF2-40B4-BE49-F238E27FC236}">
                      <a16:creationId xmlns:a16="http://schemas.microsoft.com/office/drawing/2014/main" xmlns="" id="{6D9B04B3-7EC7-E14D-936B-8F1E64FA0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3">
                  <a:extLst>
                    <a:ext uri="{FF2B5EF4-FFF2-40B4-BE49-F238E27FC236}">
                      <a16:creationId xmlns:a16="http://schemas.microsoft.com/office/drawing/2014/main" xmlns="" id="{D700CD10-15F0-454B-91F0-E73C6C351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4">
                  <a:extLst>
                    <a:ext uri="{FF2B5EF4-FFF2-40B4-BE49-F238E27FC236}">
                      <a16:creationId xmlns:a16="http://schemas.microsoft.com/office/drawing/2014/main" xmlns="" id="{DE225139-3306-7841-96DD-624912152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5">
                  <a:extLst>
                    <a:ext uri="{FF2B5EF4-FFF2-40B4-BE49-F238E27FC236}">
                      <a16:creationId xmlns:a16="http://schemas.microsoft.com/office/drawing/2014/main" xmlns="" id="{FD0382BE-BF92-1A48-9C3C-ECC6FA7FA3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6">
                  <a:extLst>
                    <a:ext uri="{FF2B5EF4-FFF2-40B4-BE49-F238E27FC236}">
                      <a16:creationId xmlns:a16="http://schemas.microsoft.com/office/drawing/2014/main" xmlns="" id="{27803176-352F-4947-B6D2-2A692BDCB3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7">
                  <a:extLst>
                    <a:ext uri="{FF2B5EF4-FFF2-40B4-BE49-F238E27FC236}">
                      <a16:creationId xmlns:a16="http://schemas.microsoft.com/office/drawing/2014/main" xmlns="" id="{BF8B7ADF-D34D-1744-86F9-F009EEA94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8">
                  <a:extLst>
                    <a:ext uri="{FF2B5EF4-FFF2-40B4-BE49-F238E27FC236}">
                      <a16:creationId xmlns:a16="http://schemas.microsoft.com/office/drawing/2014/main" xmlns="" id="{200FABBF-E277-4B4B-9BBD-5A749C6B2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9">
                  <a:extLst>
                    <a:ext uri="{FF2B5EF4-FFF2-40B4-BE49-F238E27FC236}">
                      <a16:creationId xmlns:a16="http://schemas.microsoft.com/office/drawing/2014/main" xmlns="" id="{D5E607F5-FB9B-6643-8F29-D0ECAFAA50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10">
                  <a:extLst>
                    <a:ext uri="{FF2B5EF4-FFF2-40B4-BE49-F238E27FC236}">
                      <a16:creationId xmlns:a16="http://schemas.microsoft.com/office/drawing/2014/main" xmlns="" id="{40DD48B0-ED34-7C48-8164-1DE669DD1C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11">
                  <a:extLst>
                    <a:ext uri="{FF2B5EF4-FFF2-40B4-BE49-F238E27FC236}">
                      <a16:creationId xmlns:a16="http://schemas.microsoft.com/office/drawing/2014/main" xmlns="" id="{F0F0190B-E380-A047-81EC-746EC0B13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12">
                  <a:extLst>
                    <a:ext uri="{FF2B5EF4-FFF2-40B4-BE49-F238E27FC236}">
                      <a16:creationId xmlns:a16="http://schemas.microsoft.com/office/drawing/2014/main" xmlns="" id="{AECFD2BC-A0F3-1646-B37E-420665A150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13">
                  <a:extLst>
                    <a:ext uri="{FF2B5EF4-FFF2-40B4-BE49-F238E27FC236}">
                      <a16:creationId xmlns:a16="http://schemas.microsoft.com/office/drawing/2014/main" xmlns="" id="{9135A7E2-10D7-D44C-B013-AF7E1727D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14">
                  <a:extLst>
                    <a:ext uri="{FF2B5EF4-FFF2-40B4-BE49-F238E27FC236}">
                      <a16:creationId xmlns:a16="http://schemas.microsoft.com/office/drawing/2014/main" xmlns="" id="{0CFCA59C-73DC-0742-93F6-DE551BC4B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15">
                  <a:extLst>
                    <a:ext uri="{FF2B5EF4-FFF2-40B4-BE49-F238E27FC236}">
                      <a16:creationId xmlns:a16="http://schemas.microsoft.com/office/drawing/2014/main" xmlns="" id="{B5EBE95A-E1D0-4F46-BDF4-F1B5CBF18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3" name="Freeform 16">
                  <a:extLst>
                    <a:ext uri="{FF2B5EF4-FFF2-40B4-BE49-F238E27FC236}">
                      <a16:creationId xmlns:a16="http://schemas.microsoft.com/office/drawing/2014/main" xmlns="" id="{954374F2-4190-294D-A420-1491CB7D02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4" name="Freeform 17">
                  <a:extLst>
                    <a:ext uri="{FF2B5EF4-FFF2-40B4-BE49-F238E27FC236}">
                      <a16:creationId xmlns:a16="http://schemas.microsoft.com/office/drawing/2014/main" xmlns="" id="{76487F2E-CFC9-FF45-94E7-51B77E3FE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5" name="Freeform 18">
                  <a:extLst>
                    <a:ext uri="{FF2B5EF4-FFF2-40B4-BE49-F238E27FC236}">
                      <a16:creationId xmlns:a16="http://schemas.microsoft.com/office/drawing/2014/main" xmlns="" id="{C6BF6096-1AAB-4842-8991-AD5676F6C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6" name="Freeform 19">
                  <a:extLst>
                    <a:ext uri="{FF2B5EF4-FFF2-40B4-BE49-F238E27FC236}">
                      <a16:creationId xmlns:a16="http://schemas.microsoft.com/office/drawing/2014/main" xmlns="" id="{1D580890-9D75-504E-AEF1-BB03A870D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7" name="Freeform 20">
                  <a:extLst>
                    <a:ext uri="{FF2B5EF4-FFF2-40B4-BE49-F238E27FC236}">
                      <a16:creationId xmlns:a16="http://schemas.microsoft.com/office/drawing/2014/main" xmlns="" id="{09031511-E9E4-A04E-937D-858BF8F88B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8" name="Freeform 21">
                  <a:extLst>
                    <a:ext uri="{FF2B5EF4-FFF2-40B4-BE49-F238E27FC236}">
                      <a16:creationId xmlns:a16="http://schemas.microsoft.com/office/drawing/2014/main" xmlns="" id="{DE30AAB1-6275-424D-A391-A82FBE2C43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9" name="Freeform 22">
                  <a:extLst>
                    <a:ext uri="{FF2B5EF4-FFF2-40B4-BE49-F238E27FC236}">
                      <a16:creationId xmlns:a16="http://schemas.microsoft.com/office/drawing/2014/main" xmlns="" id="{565A633A-087D-C74D-90BD-6284591BE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0" name="Freeform 23">
                  <a:extLst>
                    <a:ext uri="{FF2B5EF4-FFF2-40B4-BE49-F238E27FC236}">
                      <a16:creationId xmlns:a16="http://schemas.microsoft.com/office/drawing/2014/main" xmlns="" id="{EEEB02FD-61B2-ED4A-BD09-BE712003C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41" name="Freeform 24">
                  <a:extLst>
                    <a:ext uri="{FF2B5EF4-FFF2-40B4-BE49-F238E27FC236}">
                      <a16:creationId xmlns:a16="http://schemas.microsoft.com/office/drawing/2014/main" xmlns="" id="{6A4A674F-EB1A-C544-A33A-20E7820C6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1" name="Group 3">
                <a:extLst>
                  <a:ext uri="{FF2B5EF4-FFF2-40B4-BE49-F238E27FC236}">
                    <a16:creationId xmlns:a16="http://schemas.microsoft.com/office/drawing/2014/main" xmlns="" id="{362BA85C-35DC-F441-B273-4C7D3C8DAD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28487" y="4458727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92" name="Freeform 40">
                  <a:extLst>
                    <a:ext uri="{FF2B5EF4-FFF2-40B4-BE49-F238E27FC236}">
                      <a16:creationId xmlns:a16="http://schemas.microsoft.com/office/drawing/2014/main" xmlns="" id="{087AD9A6-4EDD-5B4F-8D8B-3C43732B3E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3" name="Freeform 41">
                  <a:extLst>
                    <a:ext uri="{FF2B5EF4-FFF2-40B4-BE49-F238E27FC236}">
                      <a16:creationId xmlns:a16="http://schemas.microsoft.com/office/drawing/2014/main" xmlns="" id="{0F96BB2A-A645-D145-943B-CBE3E6562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4" name="Freeform 42">
                  <a:extLst>
                    <a:ext uri="{FF2B5EF4-FFF2-40B4-BE49-F238E27FC236}">
                      <a16:creationId xmlns:a16="http://schemas.microsoft.com/office/drawing/2014/main" xmlns="" id="{49745E41-73CA-F647-913C-BCB3D2A51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43">
                  <a:extLst>
                    <a:ext uri="{FF2B5EF4-FFF2-40B4-BE49-F238E27FC236}">
                      <a16:creationId xmlns:a16="http://schemas.microsoft.com/office/drawing/2014/main" xmlns="" id="{EFAFF5E0-2FBB-2945-A425-646C67655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44">
                  <a:extLst>
                    <a:ext uri="{FF2B5EF4-FFF2-40B4-BE49-F238E27FC236}">
                      <a16:creationId xmlns:a16="http://schemas.microsoft.com/office/drawing/2014/main" xmlns="" id="{D6E8292F-31DD-334F-8045-DC2084F78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45">
                  <a:extLst>
                    <a:ext uri="{FF2B5EF4-FFF2-40B4-BE49-F238E27FC236}">
                      <a16:creationId xmlns:a16="http://schemas.microsoft.com/office/drawing/2014/main" xmlns="" id="{E0752743-39F9-654D-A448-37EB5EE7F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46">
                  <a:extLst>
                    <a:ext uri="{FF2B5EF4-FFF2-40B4-BE49-F238E27FC236}">
                      <a16:creationId xmlns:a16="http://schemas.microsoft.com/office/drawing/2014/main" xmlns="" id="{079FC6DC-E6A5-824A-A2CC-44B8E0CF1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47">
                  <a:extLst>
                    <a:ext uri="{FF2B5EF4-FFF2-40B4-BE49-F238E27FC236}">
                      <a16:creationId xmlns:a16="http://schemas.microsoft.com/office/drawing/2014/main" xmlns="" id="{EA3CF1D2-2770-2C4F-8143-12C5D963D1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48">
                  <a:extLst>
                    <a:ext uri="{FF2B5EF4-FFF2-40B4-BE49-F238E27FC236}">
                      <a16:creationId xmlns:a16="http://schemas.microsoft.com/office/drawing/2014/main" xmlns="" id="{6204CEC8-EBDC-2A4C-BF87-03F093ECA6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49">
                  <a:extLst>
                    <a:ext uri="{FF2B5EF4-FFF2-40B4-BE49-F238E27FC236}">
                      <a16:creationId xmlns:a16="http://schemas.microsoft.com/office/drawing/2014/main" xmlns="" id="{3BA36E25-7538-D94E-B076-068EE7D0D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50">
                  <a:extLst>
                    <a:ext uri="{FF2B5EF4-FFF2-40B4-BE49-F238E27FC236}">
                      <a16:creationId xmlns:a16="http://schemas.microsoft.com/office/drawing/2014/main" xmlns="" id="{CDCFCA73-D434-234A-AF5F-7707EF4005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51">
                  <a:extLst>
                    <a:ext uri="{FF2B5EF4-FFF2-40B4-BE49-F238E27FC236}">
                      <a16:creationId xmlns:a16="http://schemas.microsoft.com/office/drawing/2014/main" xmlns="" id="{4AAFB87B-7E6E-A946-BA01-0AE2E0C1D5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52">
                  <a:extLst>
                    <a:ext uri="{FF2B5EF4-FFF2-40B4-BE49-F238E27FC236}">
                      <a16:creationId xmlns:a16="http://schemas.microsoft.com/office/drawing/2014/main" xmlns="" id="{5BA5BEFD-4D06-6045-AB42-8EF5D3613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53">
                  <a:extLst>
                    <a:ext uri="{FF2B5EF4-FFF2-40B4-BE49-F238E27FC236}">
                      <a16:creationId xmlns:a16="http://schemas.microsoft.com/office/drawing/2014/main" xmlns="" id="{90A200D6-31E4-4146-98D1-E948F04E6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54">
                  <a:extLst>
                    <a:ext uri="{FF2B5EF4-FFF2-40B4-BE49-F238E27FC236}">
                      <a16:creationId xmlns:a16="http://schemas.microsoft.com/office/drawing/2014/main" xmlns="" id="{BC854506-F780-334B-ACCB-B6FF098C83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55">
                  <a:extLst>
                    <a:ext uri="{FF2B5EF4-FFF2-40B4-BE49-F238E27FC236}">
                      <a16:creationId xmlns:a16="http://schemas.microsoft.com/office/drawing/2014/main" xmlns="" id="{2B8C6C4F-8D54-5B47-937E-26B6910F6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56">
                  <a:extLst>
                    <a:ext uri="{FF2B5EF4-FFF2-40B4-BE49-F238E27FC236}">
                      <a16:creationId xmlns:a16="http://schemas.microsoft.com/office/drawing/2014/main" xmlns="" id="{FAB06001-BDFB-B043-B9DC-EA93BB556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57">
                  <a:extLst>
                    <a:ext uri="{FF2B5EF4-FFF2-40B4-BE49-F238E27FC236}">
                      <a16:creationId xmlns:a16="http://schemas.microsoft.com/office/drawing/2014/main" xmlns="" id="{74BA9247-0AE5-D34B-9F46-E7271F17DF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58">
                  <a:extLst>
                    <a:ext uri="{FF2B5EF4-FFF2-40B4-BE49-F238E27FC236}">
                      <a16:creationId xmlns:a16="http://schemas.microsoft.com/office/drawing/2014/main" xmlns="" id="{56EA95D5-EDEA-9E47-957D-0FDAA32D6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59">
                  <a:extLst>
                    <a:ext uri="{FF2B5EF4-FFF2-40B4-BE49-F238E27FC236}">
                      <a16:creationId xmlns:a16="http://schemas.microsoft.com/office/drawing/2014/main" xmlns="" id="{A77BFD80-C11A-B941-9C6D-43E45F2B5F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60">
                  <a:extLst>
                    <a:ext uri="{FF2B5EF4-FFF2-40B4-BE49-F238E27FC236}">
                      <a16:creationId xmlns:a16="http://schemas.microsoft.com/office/drawing/2014/main" xmlns="" id="{6FEB6038-FF44-134B-AA96-2F6012C57B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61">
                  <a:extLst>
                    <a:ext uri="{FF2B5EF4-FFF2-40B4-BE49-F238E27FC236}">
                      <a16:creationId xmlns:a16="http://schemas.microsoft.com/office/drawing/2014/main" xmlns="" id="{DBBDF486-58B6-8E4C-A1DC-61B9D10B27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62">
                  <a:extLst>
                    <a:ext uri="{FF2B5EF4-FFF2-40B4-BE49-F238E27FC236}">
                      <a16:creationId xmlns:a16="http://schemas.microsoft.com/office/drawing/2014/main" xmlns="" id="{270F37AD-247C-BB48-958E-29620F56B2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5" name="Freeform 63">
                  <a:extLst>
                    <a:ext uri="{FF2B5EF4-FFF2-40B4-BE49-F238E27FC236}">
                      <a16:creationId xmlns:a16="http://schemas.microsoft.com/office/drawing/2014/main" xmlns="" id="{6DD231AA-A0C5-8242-8F50-C5466B8459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64">
                  <a:extLst>
                    <a:ext uri="{FF2B5EF4-FFF2-40B4-BE49-F238E27FC236}">
                      <a16:creationId xmlns:a16="http://schemas.microsoft.com/office/drawing/2014/main" xmlns="" id="{D5FF865F-99B7-7B45-B7D0-D977A36877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65">
                  <a:extLst>
                    <a:ext uri="{FF2B5EF4-FFF2-40B4-BE49-F238E27FC236}">
                      <a16:creationId xmlns:a16="http://schemas.microsoft.com/office/drawing/2014/main" xmlns="" id="{78DFF099-542F-F442-9956-CFC4D68385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2" name="Group 6">
                <a:extLst>
                  <a:ext uri="{FF2B5EF4-FFF2-40B4-BE49-F238E27FC236}">
                    <a16:creationId xmlns:a16="http://schemas.microsoft.com/office/drawing/2014/main" xmlns="" id="{6F5735EA-AB6D-1D49-9606-4B97B336D8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619297" y="-518940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73" name="Freeform 166">
                  <a:extLst>
                    <a:ext uri="{FF2B5EF4-FFF2-40B4-BE49-F238E27FC236}">
                      <a16:creationId xmlns:a16="http://schemas.microsoft.com/office/drawing/2014/main" xmlns="" id="{B0E0529E-C536-DE47-955D-15C2F47D2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4" name="Freeform 167">
                  <a:extLst>
                    <a:ext uri="{FF2B5EF4-FFF2-40B4-BE49-F238E27FC236}">
                      <a16:creationId xmlns:a16="http://schemas.microsoft.com/office/drawing/2014/main" xmlns="" id="{44DA2BA4-2E51-9542-9AB5-244C5DDC4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5" name="Freeform 168">
                  <a:extLst>
                    <a:ext uri="{FF2B5EF4-FFF2-40B4-BE49-F238E27FC236}">
                      <a16:creationId xmlns:a16="http://schemas.microsoft.com/office/drawing/2014/main" xmlns="" id="{136A806A-ACE1-8A4A-9D89-BA68648A6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6" name="Freeform 169">
                  <a:extLst>
                    <a:ext uri="{FF2B5EF4-FFF2-40B4-BE49-F238E27FC236}">
                      <a16:creationId xmlns:a16="http://schemas.microsoft.com/office/drawing/2014/main" xmlns="" id="{E86E95A2-A000-984E-89C4-509ECE1E0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7" name="Freeform 170">
                  <a:extLst>
                    <a:ext uri="{FF2B5EF4-FFF2-40B4-BE49-F238E27FC236}">
                      <a16:creationId xmlns:a16="http://schemas.microsoft.com/office/drawing/2014/main" xmlns="" id="{07DC36F3-C50D-6844-9B5F-EBF45A74B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8" name="Freeform 171">
                  <a:extLst>
                    <a:ext uri="{FF2B5EF4-FFF2-40B4-BE49-F238E27FC236}">
                      <a16:creationId xmlns:a16="http://schemas.microsoft.com/office/drawing/2014/main" xmlns="" id="{C420E412-5A3A-A149-A910-EE60E1DF37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172">
                  <a:extLst>
                    <a:ext uri="{FF2B5EF4-FFF2-40B4-BE49-F238E27FC236}">
                      <a16:creationId xmlns:a16="http://schemas.microsoft.com/office/drawing/2014/main" xmlns="" id="{A9715CEA-A977-F243-97C4-E6B7FE263A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173">
                  <a:extLst>
                    <a:ext uri="{FF2B5EF4-FFF2-40B4-BE49-F238E27FC236}">
                      <a16:creationId xmlns:a16="http://schemas.microsoft.com/office/drawing/2014/main" xmlns="" id="{487596EA-A5D2-914D-AAA4-4C9426CA76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174">
                  <a:extLst>
                    <a:ext uri="{FF2B5EF4-FFF2-40B4-BE49-F238E27FC236}">
                      <a16:creationId xmlns:a16="http://schemas.microsoft.com/office/drawing/2014/main" xmlns="" id="{EF2D3B34-FAA8-8842-8377-1B3D69AF07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175">
                  <a:extLst>
                    <a:ext uri="{FF2B5EF4-FFF2-40B4-BE49-F238E27FC236}">
                      <a16:creationId xmlns:a16="http://schemas.microsoft.com/office/drawing/2014/main" xmlns="" id="{DC2E451C-15D6-4E47-8BFF-C105B722BA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176">
                  <a:extLst>
                    <a:ext uri="{FF2B5EF4-FFF2-40B4-BE49-F238E27FC236}">
                      <a16:creationId xmlns:a16="http://schemas.microsoft.com/office/drawing/2014/main" xmlns="" id="{EA0907F5-6BF4-5646-B9CA-54E72EF4A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4" name="Freeform 177">
                  <a:extLst>
                    <a:ext uri="{FF2B5EF4-FFF2-40B4-BE49-F238E27FC236}">
                      <a16:creationId xmlns:a16="http://schemas.microsoft.com/office/drawing/2014/main" xmlns="" id="{04430C33-97F6-2749-BBB2-4521A6888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178">
                  <a:extLst>
                    <a:ext uri="{FF2B5EF4-FFF2-40B4-BE49-F238E27FC236}">
                      <a16:creationId xmlns:a16="http://schemas.microsoft.com/office/drawing/2014/main" xmlns="" id="{CFD29F09-4329-F94B-847C-13795B1B94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179">
                  <a:extLst>
                    <a:ext uri="{FF2B5EF4-FFF2-40B4-BE49-F238E27FC236}">
                      <a16:creationId xmlns:a16="http://schemas.microsoft.com/office/drawing/2014/main" xmlns="" id="{A558F345-F784-0D45-93DF-6E0DF6B6F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80">
                  <a:extLst>
                    <a:ext uri="{FF2B5EF4-FFF2-40B4-BE49-F238E27FC236}">
                      <a16:creationId xmlns:a16="http://schemas.microsoft.com/office/drawing/2014/main" xmlns="" id="{153A2EEC-9029-7C43-86F5-CE17E6B5F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8" name="Freeform 181">
                  <a:extLst>
                    <a:ext uri="{FF2B5EF4-FFF2-40B4-BE49-F238E27FC236}">
                      <a16:creationId xmlns:a16="http://schemas.microsoft.com/office/drawing/2014/main" xmlns="" id="{F086B787-C964-5C4C-9C20-CCCEBD1E59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9" name="Freeform 182">
                  <a:extLst>
                    <a:ext uri="{FF2B5EF4-FFF2-40B4-BE49-F238E27FC236}">
                      <a16:creationId xmlns:a16="http://schemas.microsoft.com/office/drawing/2014/main" xmlns="" id="{A0805702-2C5A-A249-BCCF-7A003D274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0" name="Freeform 183">
                  <a:extLst>
                    <a:ext uri="{FF2B5EF4-FFF2-40B4-BE49-F238E27FC236}">
                      <a16:creationId xmlns:a16="http://schemas.microsoft.com/office/drawing/2014/main" xmlns="" id="{CB51385D-D612-AE41-A66D-9E0FF3DC2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91" name="Freeform 184">
                  <a:extLst>
                    <a:ext uri="{FF2B5EF4-FFF2-40B4-BE49-F238E27FC236}">
                      <a16:creationId xmlns:a16="http://schemas.microsoft.com/office/drawing/2014/main" xmlns="" id="{EED3ADDE-9A67-7A46-9334-A52243810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BAABA6-BF9A-1B4B-B530-AF17FCF8C6EB}"/>
              </a:ext>
            </a:extLst>
          </p:cNvPr>
          <p:cNvSpPr txBox="1"/>
          <p:nvPr/>
        </p:nvSpPr>
        <p:spPr>
          <a:xfrm>
            <a:off x="6085782" y="2421312"/>
            <a:ext cx="378773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Field trips</a:t>
            </a:r>
          </a:p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Museum Visits</a:t>
            </a:r>
          </a:p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Sports</a:t>
            </a:r>
          </a:p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Volunteering</a:t>
            </a:r>
          </a:p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Plays</a:t>
            </a:r>
          </a:p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Educational Speeches/performances</a:t>
            </a:r>
          </a:p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Other External assignments</a:t>
            </a:r>
            <a:endParaRPr lang="en-US" dirty="0">
              <a:solidFill>
                <a:schemeClr val="bg1"/>
              </a:solidFill>
              <a:latin typeface="Noto Sans" panose="020B0502040504020204" pitchFamily="34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6064550" y="1787592"/>
            <a:ext cx="9685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School</a:t>
            </a:r>
            <a:endParaRPr lang="en-US" sz="2200" dirty="0">
              <a:solidFill>
                <a:schemeClr val="accent1"/>
              </a:solidFill>
              <a:latin typeface="Noto Sans Medium" panose="020B0502040504020204" pitchFamily="34" charset="0"/>
              <a:ea typeface="Noto Sans Medium" panose="020B0502040504020204" pitchFamily="34" charset="0"/>
              <a:cs typeface="Noto Sans Medium" panose="020B050204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466362-2756-9741-8C0C-026417C1D137}"/>
              </a:ext>
            </a:extLst>
          </p:cNvPr>
          <p:cNvSpPr txBox="1"/>
          <p:nvPr/>
        </p:nvSpPr>
        <p:spPr>
          <a:xfrm>
            <a:off x="863601" y="685800"/>
            <a:ext cx="765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Intentions</a:t>
            </a:r>
            <a:endParaRPr lang="en-US" sz="40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1776882" y="2348492"/>
            <a:ext cx="37807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Out of office meetings</a:t>
            </a:r>
          </a:p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Charity 5k’s/races</a:t>
            </a:r>
          </a:p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Lunch meetups</a:t>
            </a:r>
          </a:p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Corporate Talks</a:t>
            </a:r>
          </a:p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Work Softball/Sports team meetups</a:t>
            </a:r>
          </a:p>
          <a:p>
            <a:pPr marL="285750" indent="-285750">
              <a:lnSpc>
                <a:spcPts val="3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Large outdoor gatherings</a:t>
            </a:r>
            <a:endParaRPr lang="en-US" dirty="0">
              <a:solidFill>
                <a:schemeClr val="bg1"/>
              </a:solidFill>
              <a:latin typeface="Noto Sans" panose="020B0502040504020204" pitchFamily="34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1776723" y="1793069"/>
            <a:ext cx="8049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Work</a:t>
            </a:r>
            <a:endParaRPr lang="en-US" sz="2200" dirty="0">
              <a:solidFill>
                <a:schemeClr val="accent1"/>
              </a:solidFill>
              <a:latin typeface="Noto Sans Medium" panose="020B0502040504020204" pitchFamily="34" charset="0"/>
              <a:ea typeface="Noto Sans Medium" panose="020B0502040504020204" pitchFamily="34" charset="0"/>
              <a:cs typeface="Noto Sans Medium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CA36A95D-C0CE-0043-92F5-534A2520E7C7}"/>
              </a:ext>
            </a:extLst>
          </p:cNvPr>
          <p:cNvGrpSpPr>
            <a:grpSpLocks noChangeAspect="1"/>
          </p:cNvGrpSpPr>
          <p:nvPr/>
        </p:nvGrpSpPr>
        <p:grpSpPr>
          <a:xfrm>
            <a:off x="-855784" y="-552935"/>
            <a:ext cx="13932000" cy="8053776"/>
            <a:chOff x="-597370" y="-393904"/>
            <a:chExt cx="13398972" cy="774564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xmlns="" id="{49589C8A-10FE-7A43-BFEB-4AB6425A2A9D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597370" y="-328896"/>
              <a:ext cx="3312000" cy="7355226"/>
              <a:chOff x="-528478" y="549275"/>
              <a:chExt cx="2916078" cy="6475971"/>
            </a:xfrm>
          </p:grpSpPr>
          <p:grpSp>
            <p:nvGrpSpPr>
              <p:cNvPr id="139" name="Group 7">
                <a:extLst>
                  <a:ext uri="{FF2B5EF4-FFF2-40B4-BE49-F238E27FC236}">
                    <a16:creationId xmlns:a16="http://schemas.microsoft.com/office/drawing/2014/main" xmlns="" id="{FEC6BDFF-72BF-1C4B-814F-E1FC04D2CF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192" name="Freeform 25">
                  <a:extLst>
                    <a:ext uri="{FF2B5EF4-FFF2-40B4-BE49-F238E27FC236}">
                      <a16:creationId xmlns:a16="http://schemas.microsoft.com/office/drawing/2014/main" xmlns="" id="{CA9C90FA-2A99-EA4F-B8CA-18E2AE3CD5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3" name="Freeform 26">
                  <a:extLst>
                    <a:ext uri="{FF2B5EF4-FFF2-40B4-BE49-F238E27FC236}">
                      <a16:creationId xmlns:a16="http://schemas.microsoft.com/office/drawing/2014/main" xmlns="" id="{CE3FCA8A-9F3B-434B-9148-F35FE679B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27">
                  <a:extLst>
                    <a:ext uri="{FF2B5EF4-FFF2-40B4-BE49-F238E27FC236}">
                      <a16:creationId xmlns:a16="http://schemas.microsoft.com/office/drawing/2014/main" xmlns="" id="{BBF36C49-7A62-6048-817C-67AC23FE9B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5" name="Freeform 28">
                  <a:extLst>
                    <a:ext uri="{FF2B5EF4-FFF2-40B4-BE49-F238E27FC236}">
                      <a16:creationId xmlns:a16="http://schemas.microsoft.com/office/drawing/2014/main" xmlns="" id="{4338CF80-61FE-524F-8E67-7DFF46A541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29">
                  <a:extLst>
                    <a:ext uri="{FF2B5EF4-FFF2-40B4-BE49-F238E27FC236}">
                      <a16:creationId xmlns:a16="http://schemas.microsoft.com/office/drawing/2014/main" xmlns="" id="{7B0B7D1F-BB77-E049-832B-24C409EDA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7" name="Freeform 30">
                  <a:extLst>
                    <a:ext uri="{FF2B5EF4-FFF2-40B4-BE49-F238E27FC236}">
                      <a16:creationId xmlns:a16="http://schemas.microsoft.com/office/drawing/2014/main" xmlns="" id="{FC3578B7-6910-E747-8997-5A2CCAEC09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8" name="Freeform 31">
                  <a:extLst>
                    <a:ext uri="{FF2B5EF4-FFF2-40B4-BE49-F238E27FC236}">
                      <a16:creationId xmlns:a16="http://schemas.microsoft.com/office/drawing/2014/main" xmlns="" id="{AD606881-4C2B-684F-A618-51886C864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9" name="Freeform 32">
                  <a:extLst>
                    <a:ext uri="{FF2B5EF4-FFF2-40B4-BE49-F238E27FC236}">
                      <a16:creationId xmlns:a16="http://schemas.microsoft.com/office/drawing/2014/main" xmlns="" id="{DFFFA2CF-7799-2146-B47F-96E2A920D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33">
                  <a:extLst>
                    <a:ext uri="{FF2B5EF4-FFF2-40B4-BE49-F238E27FC236}">
                      <a16:creationId xmlns:a16="http://schemas.microsoft.com/office/drawing/2014/main" xmlns="" id="{2AACE3BC-06B3-734E-9565-0F08F2ADB1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34">
                  <a:extLst>
                    <a:ext uri="{FF2B5EF4-FFF2-40B4-BE49-F238E27FC236}">
                      <a16:creationId xmlns:a16="http://schemas.microsoft.com/office/drawing/2014/main" xmlns="" id="{5B4984FD-8A9C-6F4A-942A-F1158E6807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35">
                  <a:extLst>
                    <a:ext uri="{FF2B5EF4-FFF2-40B4-BE49-F238E27FC236}">
                      <a16:creationId xmlns:a16="http://schemas.microsoft.com/office/drawing/2014/main" xmlns="" id="{E4ED055C-F6DA-754E-A43C-4CFAF974B1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36">
                  <a:extLst>
                    <a:ext uri="{FF2B5EF4-FFF2-40B4-BE49-F238E27FC236}">
                      <a16:creationId xmlns:a16="http://schemas.microsoft.com/office/drawing/2014/main" xmlns="" id="{27D22792-E216-344F-A610-C411F5EA20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37">
                  <a:extLst>
                    <a:ext uri="{FF2B5EF4-FFF2-40B4-BE49-F238E27FC236}">
                      <a16:creationId xmlns:a16="http://schemas.microsoft.com/office/drawing/2014/main" xmlns="" id="{DF9B883D-F21E-204A-BEAD-9BAC07D8A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5" name="Freeform 38">
                  <a:extLst>
                    <a:ext uri="{FF2B5EF4-FFF2-40B4-BE49-F238E27FC236}">
                      <a16:creationId xmlns:a16="http://schemas.microsoft.com/office/drawing/2014/main" xmlns="" id="{D0377AB9-7321-CB41-841B-DBDDD2DE5B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6" name="Freeform 39">
                  <a:extLst>
                    <a:ext uri="{FF2B5EF4-FFF2-40B4-BE49-F238E27FC236}">
                      <a16:creationId xmlns:a16="http://schemas.microsoft.com/office/drawing/2014/main" xmlns="" id="{82AA1879-2A69-B44E-91D9-C8ACC25E4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0" name="Group 2">
                <a:extLst>
                  <a:ext uri="{FF2B5EF4-FFF2-40B4-BE49-F238E27FC236}">
                    <a16:creationId xmlns:a16="http://schemas.microsoft.com/office/drawing/2014/main" xmlns="" id="{F8D33B2F-92B2-6845-99C9-6D083B0F16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167" name="Freeform 66">
                  <a:extLst>
                    <a:ext uri="{FF2B5EF4-FFF2-40B4-BE49-F238E27FC236}">
                      <a16:creationId xmlns:a16="http://schemas.microsoft.com/office/drawing/2014/main" xmlns="" id="{57B0E36F-06A3-D540-A65E-01893E730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" name="Freeform 67">
                  <a:extLst>
                    <a:ext uri="{FF2B5EF4-FFF2-40B4-BE49-F238E27FC236}">
                      <a16:creationId xmlns:a16="http://schemas.microsoft.com/office/drawing/2014/main" xmlns="" id="{C0F69A95-569B-3241-A904-495ADC525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" name="Freeform 68">
                  <a:extLst>
                    <a:ext uri="{FF2B5EF4-FFF2-40B4-BE49-F238E27FC236}">
                      <a16:creationId xmlns:a16="http://schemas.microsoft.com/office/drawing/2014/main" xmlns="" id="{EFC75B16-4458-9242-89B8-2415CC011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" name="Freeform 69">
                  <a:extLst>
                    <a:ext uri="{FF2B5EF4-FFF2-40B4-BE49-F238E27FC236}">
                      <a16:creationId xmlns:a16="http://schemas.microsoft.com/office/drawing/2014/main" xmlns="" id="{9C22C5E2-E67D-3940-BD43-6CDB2A9A91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70">
                  <a:extLst>
                    <a:ext uri="{FF2B5EF4-FFF2-40B4-BE49-F238E27FC236}">
                      <a16:creationId xmlns:a16="http://schemas.microsoft.com/office/drawing/2014/main" xmlns="" id="{C8986688-CB72-6A48-9F63-581F4B867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2" name="Freeform 71">
                  <a:extLst>
                    <a:ext uri="{FF2B5EF4-FFF2-40B4-BE49-F238E27FC236}">
                      <a16:creationId xmlns:a16="http://schemas.microsoft.com/office/drawing/2014/main" xmlns="" id="{E142FFBF-CBB1-8C48-859B-A932E4706C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3" name="Freeform 72">
                  <a:extLst>
                    <a:ext uri="{FF2B5EF4-FFF2-40B4-BE49-F238E27FC236}">
                      <a16:creationId xmlns:a16="http://schemas.microsoft.com/office/drawing/2014/main" xmlns="" id="{0B05CA91-6A04-0A4B-ACE7-152D2BA5D8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73">
                  <a:extLst>
                    <a:ext uri="{FF2B5EF4-FFF2-40B4-BE49-F238E27FC236}">
                      <a16:creationId xmlns:a16="http://schemas.microsoft.com/office/drawing/2014/main" xmlns="" id="{50FB5D10-8F46-BD40-87EB-2C84BC390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74">
                  <a:extLst>
                    <a:ext uri="{FF2B5EF4-FFF2-40B4-BE49-F238E27FC236}">
                      <a16:creationId xmlns:a16="http://schemas.microsoft.com/office/drawing/2014/main" xmlns="" id="{8D5E3F4D-A0E2-EB41-9BBC-8FF20F791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75">
                  <a:extLst>
                    <a:ext uri="{FF2B5EF4-FFF2-40B4-BE49-F238E27FC236}">
                      <a16:creationId xmlns:a16="http://schemas.microsoft.com/office/drawing/2014/main" xmlns="" id="{058C7875-944D-DE41-9D8C-1CF3C8CAF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76">
                  <a:extLst>
                    <a:ext uri="{FF2B5EF4-FFF2-40B4-BE49-F238E27FC236}">
                      <a16:creationId xmlns:a16="http://schemas.microsoft.com/office/drawing/2014/main" xmlns="" id="{72679C9D-D8AE-3C41-AFC5-7FFEFBEED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77">
                  <a:extLst>
                    <a:ext uri="{FF2B5EF4-FFF2-40B4-BE49-F238E27FC236}">
                      <a16:creationId xmlns:a16="http://schemas.microsoft.com/office/drawing/2014/main" xmlns="" id="{C4E4CE78-246F-5142-B4AD-42DA72DBD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78">
                  <a:extLst>
                    <a:ext uri="{FF2B5EF4-FFF2-40B4-BE49-F238E27FC236}">
                      <a16:creationId xmlns:a16="http://schemas.microsoft.com/office/drawing/2014/main" xmlns="" id="{10BADF27-BFDF-624D-A5A0-6505B62852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79">
                  <a:extLst>
                    <a:ext uri="{FF2B5EF4-FFF2-40B4-BE49-F238E27FC236}">
                      <a16:creationId xmlns:a16="http://schemas.microsoft.com/office/drawing/2014/main" xmlns="" id="{8F2B0BAE-F228-AE40-998B-283EC69E49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80">
                  <a:extLst>
                    <a:ext uri="{FF2B5EF4-FFF2-40B4-BE49-F238E27FC236}">
                      <a16:creationId xmlns:a16="http://schemas.microsoft.com/office/drawing/2014/main" xmlns="" id="{0770D2A8-26A9-8F4C-BF19-88FB9E592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2" name="Freeform 81">
                  <a:extLst>
                    <a:ext uri="{FF2B5EF4-FFF2-40B4-BE49-F238E27FC236}">
                      <a16:creationId xmlns:a16="http://schemas.microsoft.com/office/drawing/2014/main" xmlns="" id="{EB52EE7F-20B1-374E-BF55-313DFC784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82">
                  <a:extLst>
                    <a:ext uri="{FF2B5EF4-FFF2-40B4-BE49-F238E27FC236}">
                      <a16:creationId xmlns:a16="http://schemas.microsoft.com/office/drawing/2014/main" xmlns="" id="{159A6DD1-FFC4-D34C-B934-337A8E274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83">
                  <a:extLst>
                    <a:ext uri="{FF2B5EF4-FFF2-40B4-BE49-F238E27FC236}">
                      <a16:creationId xmlns:a16="http://schemas.microsoft.com/office/drawing/2014/main" xmlns="" id="{28A2769F-52E6-7B44-8DC0-9AA03D1AB1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84">
                  <a:extLst>
                    <a:ext uri="{FF2B5EF4-FFF2-40B4-BE49-F238E27FC236}">
                      <a16:creationId xmlns:a16="http://schemas.microsoft.com/office/drawing/2014/main" xmlns="" id="{AE2AC868-FDE5-354A-A42E-2C1EFAD324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85">
                  <a:extLst>
                    <a:ext uri="{FF2B5EF4-FFF2-40B4-BE49-F238E27FC236}">
                      <a16:creationId xmlns:a16="http://schemas.microsoft.com/office/drawing/2014/main" xmlns="" id="{D301CC9F-95ED-8D43-90C5-3D3E6FC52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86">
                  <a:extLst>
                    <a:ext uri="{FF2B5EF4-FFF2-40B4-BE49-F238E27FC236}">
                      <a16:creationId xmlns:a16="http://schemas.microsoft.com/office/drawing/2014/main" xmlns="" id="{8262F446-0695-A54B-878B-65D2630363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8" name="Freeform 87">
                  <a:extLst>
                    <a:ext uri="{FF2B5EF4-FFF2-40B4-BE49-F238E27FC236}">
                      <a16:creationId xmlns:a16="http://schemas.microsoft.com/office/drawing/2014/main" xmlns="" id="{E91DF4CD-A434-C541-9FC1-1D77C64C0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88">
                  <a:extLst>
                    <a:ext uri="{FF2B5EF4-FFF2-40B4-BE49-F238E27FC236}">
                      <a16:creationId xmlns:a16="http://schemas.microsoft.com/office/drawing/2014/main" xmlns="" id="{19154973-5C47-B547-8246-771405D12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89">
                  <a:extLst>
                    <a:ext uri="{FF2B5EF4-FFF2-40B4-BE49-F238E27FC236}">
                      <a16:creationId xmlns:a16="http://schemas.microsoft.com/office/drawing/2014/main" xmlns="" id="{DC6D2063-B40A-AE4B-8A6E-E6CD9092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1" name="Freeform 90">
                  <a:extLst>
                    <a:ext uri="{FF2B5EF4-FFF2-40B4-BE49-F238E27FC236}">
                      <a16:creationId xmlns:a16="http://schemas.microsoft.com/office/drawing/2014/main" xmlns="" id="{DDF259BC-B755-314E-BE6E-790BB4536F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41" name="Group 1">
                <a:extLst>
                  <a:ext uri="{FF2B5EF4-FFF2-40B4-BE49-F238E27FC236}">
                    <a16:creationId xmlns:a16="http://schemas.microsoft.com/office/drawing/2014/main" xmlns="" id="{23C65601-A43C-F349-9958-58456F4FAF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142" name="Freeform 91">
                  <a:extLst>
                    <a:ext uri="{FF2B5EF4-FFF2-40B4-BE49-F238E27FC236}">
                      <a16:creationId xmlns:a16="http://schemas.microsoft.com/office/drawing/2014/main" xmlns="" id="{540A0029-01AC-0D46-82DC-E1F844B71E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3" name="Freeform 92">
                  <a:extLst>
                    <a:ext uri="{FF2B5EF4-FFF2-40B4-BE49-F238E27FC236}">
                      <a16:creationId xmlns:a16="http://schemas.microsoft.com/office/drawing/2014/main" xmlns="" id="{979D3FF5-3186-E145-9DDA-9595030ED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4" name="Freeform 93">
                  <a:extLst>
                    <a:ext uri="{FF2B5EF4-FFF2-40B4-BE49-F238E27FC236}">
                      <a16:creationId xmlns:a16="http://schemas.microsoft.com/office/drawing/2014/main" xmlns="" id="{D69691DD-8450-624C-A86F-D9932F9744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5" name="Freeform 94">
                  <a:extLst>
                    <a:ext uri="{FF2B5EF4-FFF2-40B4-BE49-F238E27FC236}">
                      <a16:creationId xmlns:a16="http://schemas.microsoft.com/office/drawing/2014/main" xmlns="" id="{86E822FF-98C5-6042-BD49-C0E3A11EAE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6" name="Freeform 95">
                  <a:extLst>
                    <a:ext uri="{FF2B5EF4-FFF2-40B4-BE49-F238E27FC236}">
                      <a16:creationId xmlns:a16="http://schemas.microsoft.com/office/drawing/2014/main" xmlns="" id="{C4FA4E4B-395A-1A4D-BD72-450556E4E5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7" name="Freeform 96">
                  <a:extLst>
                    <a:ext uri="{FF2B5EF4-FFF2-40B4-BE49-F238E27FC236}">
                      <a16:creationId xmlns:a16="http://schemas.microsoft.com/office/drawing/2014/main" xmlns="" id="{C5F47288-0584-5749-8F33-C700606F4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48" name="Freeform 97">
                  <a:extLst>
                    <a:ext uri="{FF2B5EF4-FFF2-40B4-BE49-F238E27FC236}">
                      <a16:creationId xmlns:a16="http://schemas.microsoft.com/office/drawing/2014/main" xmlns="" id="{94C503F4-6B29-2146-A00C-76B34F38C3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49" name="Freeform 98">
                  <a:extLst>
                    <a:ext uri="{FF2B5EF4-FFF2-40B4-BE49-F238E27FC236}">
                      <a16:creationId xmlns:a16="http://schemas.microsoft.com/office/drawing/2014/main" xmlns="" id="{66CA681D-EFA2-DE48-AA8D-A1E05D2365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0" name="Freeform 99">
                  <a:extLst>
                    <a:ext uri="{FF2B5EF4-FFF2-40B4-BE49-F238E27FC236}">
                      <a16:creationId xmlns:a16="http://schemas.microsoft.com/office/drawing/2014/main" xmlns="" id="{76E0688C-9945-3248-A1AC-664DBDC59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1" name="Freeform 100">
                  <a:extLst>
                    <a:ext uri="{FF2B5EF4-FFF2-40B4-BE49-F238E27FC236}">
                      <a16:creationId xmlns:a16="http://schemas.microsoft.com/office/drawing/2014/main" xmlns="" id="{BFE09299-AD85-5448-859F-7D54ADE207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2" name="Freeform 101">
                  <a:extLst>
                    <a:ext uri="{FF2B5EF4-FFF2-40B4-BE49-F238E27FC236}">
                      <a16:creationId xmlns:a16="http://schemas.microsoft.com/office/drawing/2014/main" xmlns="" id="{E6061FB6-39D7-B94B-AA86-BB91D339E0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3" name="Freeform 102">
                  <a:extLst>
                    <a:ext uri="{FF2B5EF4-FFF2-40B4-BE49-F238E27FC236}">
                      <a16:creationId xmlns:a16="http://schemas.microsoft.com/office/drawing/2014/main" xmlns="" id="{59C29AEB-C6D9-2744-80B0-961DEE4FC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4" name="Freeform 103">
                  <a:extLst>
                    <a:ext uri="{FF2B5EF4-FFF2-40B4-BE49-F238E27FC236}">
                      <a16:creationId xmlns:a16="http://schemas.microsoft.com/office/drawing/2014/main" xmlns="" id="{1E0E1596-47F1-BF44-9300-C78F1CB4A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5" name="Freeform 104">
                  <a:extLst>
                    <a:ext uri="{FF2B5EF4-FFF2-40B4-BE49-F238E27FC236}">
                      <a16:creationId xmlns:a16="http://schemas.microsoft.com/office/drawing/2014/main" xmlns="" id="{E2CDDAB5-762D-C145-A7B6-EB772AA7BE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6" name="Freeform 105">
                  <a:extLst>
                    <a:ext uri="{FF2B5EF4-FFF2-40B4-BE49-F238E27FC236}">
                      <a16:creationId xmlns:a16="http://schemas.microsoft.com/office/drawing/2014/main" xmlns="" id="{0AE5B38A-9A35-D34D-BBCB-D58EF4E38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106">
                  <a:extLst>
                    <a:ext uri="{FF2B5EF4-FFF2-40B4-BE49-F238E27FC236}">
                      <a16:creationId xmlns:a16="http://schemas.microsoft.com/office/drawing/2014/main" xmlns="" id="{B8CCB5FF-CE8F-9E4D-A58E-D25D90C05F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107">
                  <a:extLst>
                    <a:ext uri="{FF2B5EF4-FFF2-40B4-BE49-F238E27FC236}">
                      <a16:creationId xmlns:a16="http://schemas.microsoft.com/office/drawing/2014/main" xmlns="" id="{D0164EE2-0D1C-5943-943B-4CDC280322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108">
                  <a:extLst>
                    <a:ext uri="{FF2B5EF4-FFF2-40B4-BE49-F238E27FC236}">
                      <a16:creationId xmlns:a16="http://schemas.microsoft.com/office/drawing/2014/main" xmlns="" id="{A27583A5-638E-7F42-935F-2E69533F1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109">
                  <a:extLst>
                    <a:ext uri="{FF2B5EF4-FFF2-40B4-BE49-F238E27FC236}">
                      <a16:creationId xmlns:a16="http://schemas.microsoft.com/office/drawing/2014/main" xmlns="" id="{40B6E664-3B49-134B-98C0-6B538E517B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110">
                  <a:extLst>
                    <a:ext uri="{FF2B5EF4-FFF2-40B4-BE49-F238E27FC236}">
                      <a16:creationId xmlns:a16="http://schemas.microsoft.com/office/drawing/2014/main" xmlns="" id="{CBC55A64-F3D4-114C-A749-AE813A5FC9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111">
                  <a:extLst>
                    <a:ext uri="{FF2B5EF4-FFF2-40B4-BE49-F238E27FC236}">
                      <a16:creationId xmlns:a16="http://schemas.microsoft.com/office/drawing/2014/main" xmlns="" id="{93E326E8-7F4B-5445-8CC1-C6C6FCB40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112">
                  <a:extLst>
                    <a:ext uri="{FF2B5EF4-FFF2-40B4-BE49-F238E27FC236}">
                      <a16:creationId xmlns:a16="http://schemas.microsoft.com/office/drawing/2014/main" xmlns="" id="{78958E97-8C2E-E44B-8467-FCA2A2DB00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" name="Freeform 113">
                  <a:extLst>
                    <a:ext uri="{FF2B5EF4-FFF2-40B4-BE49-F238E27FC236}">
                      <a16:creationId xmlns:a16="http://schemas.microsoft.com/office/drawing/2014/main" xmlns="" id="{8C99AE35-D2C5-1B46-98E8-E26193C0E9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" name="Freeform 114">
                  <a:extLst>
                    <a:ext uri="{FF2B5EF4-FFF2-40B4-BE49-F238E27FC236}">
                      <a16:creationId xmlns:a16="http://schemas.microsoft.com/office/drawing/2014/main" xmlns="" id="{53A40298-1EDA-5446-9D67-CFB04A35D3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" name="Freeform 115">
                  <a:extLst>
                    <a:ext uri="{FF2B5EF4-FFF2-40B4-BE49-F238E27FC236}">
                      <a16:creationId xmlns:a16="http://schemas.microsoft.com/office/drawing/2014/main" xmlns="" id="{00E2A778-1F3F-074D-9BE6-97F7F8065A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xmlns="" id="{796F3F34-DD3F-144C-948F-0F3D8481FA4A}"/>
                </a:ext>
              </a:extLst>
            </p:cNvPr>
            <p:cNvGrpSpPr/>
            <p:nvPr/>
          </p:nvGrpSpPr>
          <p:grpSpPr>
            <a:xfrm>
              <a:off x="9682361" y="-393904"/>
              <a:ext cx="3119241" cy="7745642"/>
              <a:chOff x="9619297" y="-518940"/>
              <a:chExt cx="3119241" cy="7745642"/>
            </a:xfrm>
          </p:grpSpPr>
          <p:grpSp>
            <p:nvGrpSpPr>
              <p:cNvPr id="67" name="Group 8">
                <a:extLst>
                  <a:ext uri="{FF2B5EF4-FFF2-40B4-BE49-F238E27FC236}">
                    <a16:creationId xmlns:a16="http://schemas.microsoft.com/office/drawing/2014/main" xmlns="" id="{A7D95AC9-A6A6-D644-BA5B-B928B95718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4046" y="2006886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15" name="Freeform 1">
                  <a:extLst>
                    <a:ext uri="{FF2B5EF4-FFF2-40B4-BE49-F238E27FC236}">
                      <a16:creationId xmlns:a16="http://schemas.microsoft.com/office/drawing/2014/main" xmlns="" id="{D5BA754A-1A1B-0A43-A375-ACCF0BDBC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6" name="Freeform 2">
                  <a:extLst>
                    <a:ext uri="{FF2B5EF4-FFF2-40B4-BE49-F238E27FC236}">
                      <a16:creationId xmlns:a16="http://schemas.microsoft.com/office/drawing/2014/main" xmlns="" id="{E55AC0BE-8642-9A44-B2A4-69F206413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7" name="Freeform 3">
                  <a:extLst>
                    <a:ext uri="{FF2B5EF4-FFF2-40B4-BE49-F238E27FC236}">
                      <a16:creationId xmlns:a16="http://schemas.microsoft.com/office/drawing/2014/main" xmlns="" id="{8435091D-5DBE-014A-91D9-215769570A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8" name="Freeform 4">
                  <a:extLst>
                    <a:ext uri="{FF2B5EF4-FFF2-40B4-BE49-F238E27FC236}">
                      <a16:creationId xmlns:a16="http://schemas.microsoft.com/office/drawing/2014/main" xmlns="" id="{930720F6-FB33-9048-84D9-B4A43B8CC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9" name="Freeform 5">
                  <a:extLst>
                    <a:ext uri="{FF2B5EF4-FFF2-40B4-BE49-F238E27FC236}">
                      <a16:creationId xmlns:a16="http://schemas.microsoft.com/office/drawing/2014/main" xmlns="" id="{46250DD5-CD5E-FA41-81B7-06377D196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0" name="Freeform 6">
                  <a:extLst>
                    <a:ext uri="{FF2B5EF4-FFF2-40B4-BE49-F238E27FC236}">
                      <a16:creationId xmlns:a16="http://schemas.microsoft.com/office/drawing/2014/main" xmlns="" id="{7F4933ED-71EC-F04E-8B61-AA6E7353C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1" name="Freeform 7">
                  <a:extLst>
                    <a:ext uri="{FF2B5EF4-FFF2-40B4-BE49-F238E27FC236}">
                      <a16:creationId xmlns:a16="http://schemas.microsoft.com/office/drawing/2014/main" xmlns="" id="{48C2226A-FCAB-C347-B4B5-28EA8B2A3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2" name="Freeform 8">
                  <a:extLst>
                    <a:ext uri="{FF2B5EF4-FFF2-40B4-BE49-F238E27FC236}">
                      <a16:creationId xmlns:a16="http://schemas.microsoft.com/office/drawing/2014/main" xmlns="" id="{B51D7CAA-7D39-304E-921D-7BA944693D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3" name="Freeform 9">
                  <a:extLst>
                    <a:ext uri="{FF2B5EF4-FFF2-40B4-BE49-F238E27FC236}">
                      <a16:creationId xmlns:a16="http://schemas.microsoft.com/office/drawing/2014/main" xmlns="" id="{2513E55B-941C-0F40-ACB6-BB13E2602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4" name="Freeform 10">
                  <a:extLst>
                    <a:ext uri="{FF2B5EF4-FFF2-40B4-BE49-F238E27FC236}">
                      <a16:creationId xmlns:a16="http://schemas.microsoft.com/office/drawing/2014/main" xmlns="" id="{0B5940D3-1FE3-734C-A08D-B5958F4D4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5" name="Freeform 11">
                  <a:extLst>
                    <a:ext uri="{FF2B5EF4-FFF2-40B4-BE49-F238E27FC236}">
                      <a16:creationId xmlns:a16="http://schemas.microsoft.com/office/drawing/2014/main" xmlns="" id="{E9FE41E1-6A0F-104E-9C2A-E0BE7B48B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6" name="Freeform 12">
                  <a:extLst>
                    <a:ext uri="{FF2B5EF4-FFF2-40B4-BE49-F238E27FC236}">
                      <a16:creationId xmlns:a16="http://schemas.microsoft.com/office/drawing/2014/main" xmlns="" id="{AF2BAB49-F876-F641-9455-F2C0AFE45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7" name="Freeform 13">
                  <a:extLst>
                    <a:ext uri="{FF2B5EF4-FFF2-40B4-BE49-F238E27FC236}">
                      <a16:creationId xmlns:a16="http://schemas.microsoft.com/office/drawing/2014/main" xmlns="" id="{5A412BBE-32D9-5740-BB21-02DA650B03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8" name="Freeform 14">
                  <a:extLst>
                    <a:ext uri="{FF2B5EF4-FFF2-40B4-BE49-F238E27FC236}">
                      <a16:creationId xmlns:a16="http://schemas.microsoft.com/office/drawing/2014/main" xmlns="" id="{C46A937C-A877-3D47-99F4-D09C174FB2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29" name="Freeform 15">
                  <a:extLst>
                    <a:ext uri="{FF2B5EF4-FFF2-40B4-BE49-F238E27FC236}">
                      <a16:creationId xmlns:a16="http://schemas.microsoft.com/office/drawing/2014/main" xmlns="" id="{EF1BA8D7-B3EB-E14A-B2F1-9D4B74F1F9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0" name="Freeform 16">
                  <a:extLst>
                    <a:ext uri="{FF2B5EF4-FFF2-40B4-BE49-F238E27FC236}">
                      <a16:creationId xmlns:a16="http://schemas.microsoft.com/office/drawing/2014/main" xmlns="" id="{806B5AFF-67FD-7C4C-BD65-A632E8C990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1" name="Freeform 17">
                  <a:extLst>
                    <a:ext uri="{FF2B5EF4-FFF2-40B4-BE49-F238E27FC236}">
                      <a16:creationId xmlns:a16="http://schemas.microsoft.com/office/drawing/2014/main" xmlns="" id="{19497659-8BC4-ED48-8294-5A5AAF818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2" name="Freeform 18">
                  <a:extLst>
                    <a:ext uri="{FF2B5EF4-FFF2-40B4-BE49-F238E27FC236}">
                      <a16:creationId xmlns:a16="http://schemas.microsoft.com/office/drawing/2014/main" xmlns="" id="{22665AB1-D2C1-744A-BC1E-13CA55573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3" name="Freeform 19">
                  <a:extLst>
                    <a:ext uri="{FF2B5EF4-FFF2-40B4-BE49-F238E27FC236}">
                      <a16:creationId xmlns:a16="http://schemas.microsoft.com/office/drawing/2014/main" xmlns="" id="{2F54B135-E9E0-9A4A-96CC-2B7ADE315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4" name="Freeform 20">
                  <a:extLst>
                    <a:ext uri="{FF2B5EF4-FFF2-40B4-BE49-F238E27FC236}">
                      <a16:creationId xmlns:a16="http://schemas.microsoft.com/office/drawing/2014/main" xmlns="" id="{23909E62-92AF-184F-A7C1-8E317830BD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5" name="Freeform 21">
                  <a:extLst>
                    <a:ext uri="{FF2B5EF4-FFF2-40B4-BE49-F238E27FC236}">
                      <a16:creationId xmlns:a16="http://schemas.microsoft.com/office/drawing/2014/main" xmlns="" id="{DFE5A549-99B7-F145-81FF-FA3A3BB85F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6" name="Freeform 22">
                  <a:extLst>
                    <a:ext uri="{FF2B5EF4-FFF2-40B4-BE49-F238E27FC236}">
                      <a16:creationId xmlns:a16="http://schemas.microsoft.com/office/drawing/2014/main" xmlns="" id="{EC469352-2959-B14F-84A1-C5657C377F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37" name="Freeform 23">
                  <a:extLst>
                    <a:ext uri="{FF2B5EF4-FFF2-40B4-BE49-F238E27FC236}">
                      <a16:creationId xmlns:a16="http://schemas.microsoft.com/office/drawing/2014/main" xmlns="" id="{956CFF30-BE4F-BA4F-ACDF-237F16FE2A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38" name="Freeform 24">
                  <a:extLst>
                    <a:ext uri="{FF2B5EF4-FFF2-40B4-BE49-F238E27FC236}">
                      <a16:creationId xmlns:a16="http://schemas.microsoft.com/office/drawing/2014/main" xmlns="" id="{1C2F62C1-DD10-7247-943C-B751C9E62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8" name="Group 3">
                <a:extLst>
                  <a:ext uri="{FF2B5EF4-FFF2-40B4-BE49-F238E27FC236}">
                    <a16:creationId xmlns:a16="http://schemas.microsoft.com/office/drawing/2014/main" xmlns="" id="{D645746B-DDA9-8543-A4E0-CC102ECBF3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28487" y="4458727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89" name="Freeform 40">
                  <a:extLst>
                    <a:ext uri="{FF2B5EF4-FFF2-40B4-BE49-F238E27FC236}">
                      <a16:creationId xmlns:a16="http://schemas.microsoft.com/office/drawing/2014/main" xmlns="" id="{66632236-66EF-4F48-89E1-6E01B14CCB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0" name="Freeform 41">
                  <a:extLst>
                    <a:ext uri="{FF2B5EF4-FFF2-40B4-BE49-F238E27FC236}">
                      <a16:creationId xmlns:a16="http://schemas.microsoft.com/office/drawing/2014/main" xmlns="" id="{3CC84BF8-B6BE-364F-B2A5-D26836A1EA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1" name="Freeform 42">
                  <a:extLst>
                    <a:ext uri="{FF2B5EF4-FFF2-40B4-BE49-F238E27FC236}">
                      <a16:creationId xmlns:a16="http://schemas.microsoft.com/office/drawing/2014/main" xmlns="" id="{5E1D5302-F735-7045-A9C7-DAC173392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2" name="Freeform 43">
                  <a:extLst>
                    <a:ext uri="{FF2B5EF4-FFF2-40B4-BE49-F238E27FC236}">
                      <a16:creationId xmlns:a16="http://schemas.microsoft.com/office/drawing/2014/main" xmlns="" id="{BB6BAB24-AB6B-C243-B851-FDDB70B283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3" name="Freeform 44">
                  <a:extLst>
                    <a:ext uri="{FF2B5EF4-FFF2-40B4-BE49-F238E27FC236}">
                      <a16:creationId xmlns:a16="http://schemas.microsoft.com/office/drawing/2014/main" xmlns="" id="{CA993A33-F640-6A4F-B505-49100948D4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4" name="Freeform 45">
                  <a:extLst>
                    <a:ext uri="{FF2B5EF4-FFF2-40B4-BE49-F238E27FC236}">
                      <a16:creationId xmlns:a16="http://schemas.microsoft.com/office/drawing/2014/main" xmlns="" id="{A4D9414B-92BD-784A-9B63-2731859BB7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5" name="Freeform 46">
                  <a:extLst>
                    <a:ext uri="{FF2B5EF4-FFF2-40B4-BE49-F238E27FC236}">
                      <a16:creationId xmlns:a16="http://schemas.microsoft.com/office/drawing/2014/main" xmlns="" id="{38B985D4-EC5B-EF4C-AFBB-E5FF1888BE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6" name="Freeform 47">
                  <a:extLst>
                    <a:ext uri="{FF2B5EF4-FFF2-40B4-BE49-F238E27FC236}">
                      <a16:creationId xmlns:a16="http://schemas.microsoft.com/office/drawing/2014/main" xmlns="" id="{4CCFC5F7-048A-314B-AFDF-BE6FBF0248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7" name="Freeform 48">
                  <a:extLst>
                    <a:ext uri="{FF2B5EF4-FFF2-40B4-BE49-F238E27FC236}">
                      <a16:creationId xmlns:a16="http://schemas.microsoft.com/office/drawing/2014/main" xmlns="" id="{D83ACE94-6AF2-F844-8E78-95A56C3C5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8" name="Freeform 49">
                  <a:extLst>
                    <a:ext uri="{FF2B5EF4-FFF2-40B4-BE49-F238E27FC236}">
                      <a16:creationId xmlns:a16="http://schemas.microsoft.com/office/drawing/2014/main" xmlns="" id="{A135C0EA-0FFF-4D41-A717-7E439ED90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99" name="Freeform 50">
                  <a:extLst>
                    <a:ext uri="{FF2B5EF4-FFF2-40B4-BE49-F238E27FC236}">
                      <a16:creationId xmlns:a16="http://schemas.microsoft.com/office/drawing/2014/main" xmlns="" id="{D72127E9-5756-C147-BB72-DB73A9F2E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0" name="Freeform 51">
                  <a:extLst>
                    <a:ext uri="{FF2B5EF4-FFF2-40B4-BE49-F238E27FC236}">
                      <a16:creationId xmlns:a16="http://schemas.microsoft.com/office/drawing/2014/main" xmlns="" id="{5800E6EA-48F7-3343-8FCA-5F7A01D1CC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1" name="Freeform 52">
                  <a:extLst>
                    <a:ext uri="{FF2B5EF4-FFF2-40B4-BE49-F238E27FC236}">
                      <a16:creationId xmlns:a16="http://schemas.microsoft.com/office/drawing/2014/main" xmlns="" id="{04A08B29-C1AF-054C-A2D6-4A5396B6DE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2" name="Freeform 53">
                  <a:extLst>
                    <a:ext uri="{FF2B5EF4-FFF2-40B4-BE49-F238E27FC236}">
                      <a16:creationId xmlns:a16="http://schemas.microsoft.com/office/drawing/2014/main" xmlns="" id="{F5C9CC3F-8E39-F441-AE6B-F288F2D3F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3" name="Freeform 54">
                  <a:extLst>
                    <a:ext uri="{FF2B5EF4-FFF2-40B4-BE49-F238E27FC236}">
                      <a16:creationId xmlns:a16="http://schemas.microsoft.com/office/drawing/2014/main" xmlns="" id="{5F2E33C7-1F80-FD47-B13C-322E1232F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4" name="Freeform 55">
                  <a:extLst>
                    <a:ext uri="{FF2B5EF4-FFF2-40B4-BE49-F238E27FC236}">
                      <a16:creationId xmlns:a16="http://schemas.microsoft.com/office/drawing/2014/main" xmlns="" id="{1C995C4D-1975-B144-AC49-B987479D86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5" name="Freeform 56">
                  <a:extLst>
                    <a:ext uri="{FF2B5EF4-FFF2-40B4-BE49-F238E27FC236}">
                      <a16:creationId xmlns:a16="http://schemas.microsoft.com/office/drawing/2014/main" xmlns="" id="{DFF865F4-6E71-DB41-9F4C-1BF584121B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6" name="Freeform 57">
                  <a:extLst>
                    <a:ext uri="{FF2B5EF4-FFF2-40B4-BE49-F238E27FC236}">
                      <a16:creationId xmlns:a16="http://schemas.microsoft.com/office/drawing/2014/main" xmlns="" id="{82E7F6C7-4B63-3040-ACE5-3BA096B536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7" name="Freeform 58">
                  <a:extLst>
                    <a:ext uri="{FF2B5EF4-FFF2-40B4-BE49-F238E27FC236}">
                      <a16:creationId xmlns:a16="http://schemas.microsoft.com/office/drawing/2014/main" xmlns="" id="{9ECCE8D8-4CC8-2044-B28E-9E5F83864F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8" name="Freeform 59">
                  <a:extLst>
                    <a:ext uri="{FF2B5EF4-FFF2-40B4-BE49-F238E27FC236}">
                      <a16:creationId xmlns:a16="http://schemas.microsoft.com/office/drawing/2014/main" xmlns="" id="{BE2C7874-73A3-CB46-B255-A7892642DE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09" name="Freeform 60">
                  <a:extLst>
                    <a:ext uri="{FF2B5EF4-FFF2-40B4-BE49-F238E27FC236}">
                      <a16:creationId xmlns:a16="http://schemas.microsoft.com/office/drawing/2014/main" xmlns="" id="{016D2AB5-B361-FD44-A8C8-BD029BF805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0" name="Freeform 61">
                  <a:extLst>
                    <a:ext uri="{FF2B5EF4-FFF2-40B4-BE49-F238E27FC236}">
                      <a16:creationId xmlns:a16="http://schemas.microsoft.com/office/drawing/2014/main" xmlns="" id="{A25FC339-3A7F-E84D-A829-372D47E12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1" name="Freeform 62">
                  <a:extLst>
                    <a:ext uri="{FF2B5EF4-FFF2-40B4-BE49-F238E27FC236}">
                      <a16:creationId xmlns:a16="http://schemas.microsoft.com/office/drawing/2014/main" xmlns="" id="{BCB6C4D2-FB60-0D49-AE5A-5555D8FC74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2" name="Freeform 63">
                  <a:extLst>
                    <a:ext uri="{FF2B5EF4-FFF2-40B4-BE49-F238E27FC236}">
                      <a16:creationId xmlns:a16="http://schemas.microsoft.com/office/drawing/2014/main" xmlns="" id="{4E6A1C82-6458-224E-A2B8-A9FD3E27B0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3" name="Freeform 64">
                  <a:extLst>
                    <a:ext uri="{FF2B5EF4-FFF2-40B4-BE49-F238E27FC236}">
                      <a16:creationId xmlns:a16="http://schemas.microsoft.com/office/drawing/2014/main" xmlns="" id="{8D30CD6A-4D5D-F445-8EC2-A43EAAF7F1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14" name="Freeform 65">
                  <a:extLst>
                    <a:ext uri="{FF2B5EF4-FFF2-40B4-BE49-F238E27FC236}">
                      <a16:creationId xmlns:a16="http://schemas.microsoft.com/office/drawing/2014/main" xmlns="" id="{4097B5DF-58DB-A04E-AECA-6A79A2DA1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69" name="Group 6">
                <a:extLst>
                  <a:ext uri="{FF2B5EF4-FFF2-40B4-BE49-F238E27FC236}">
                    <a16:creationId xmlns:a16="http://schemas.microsoft.com/office/drawing/2014/main" xmlns="" id="{418220CA-399C-E742-B92A-DFC32614D9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619297" y="-518940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70" name="Freeform 166">
                  <a:extLst>
                    <a:ext uri="{FF2B5EF4-FFF2-40B4-BE49-F238E27FC236}">
                      <a16:creationId xmlns:a16="http://schemas.microsoft.com/office/drawing/2014/main" xmlns="" id="{4FEA5CDC-7667-7945-881A-B33D7ED5D8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1" name="Freeform 167">
                  <a:extLst>
                    <a:ext uri="{FF2B5EF4-FFF2-40B4-BE49-F238E27FC236}">
                      <a16:creationId xmlns:a16="http://schemas.microsoft.com/office/drawing/2014/main" xmlns="" id="{8AEFCE97-AB22-FA40-A970-2F596C0332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2" name="Freeform 168">
                  <a:extLst>
                    <a:ext uri="{FF2B5EF4-FFF2-40B4-BE49-F238E27FC236}">
                      <a16:creationId xmlns:a16="http://schemas.microsoft.com/office/drawing/2014/main" xmlns="" id="{C411B7B7-9D30-434E-B7DB-9B44DE863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3" name="Freeform 169">
                  <a:extLst>
                    <a:ext uri="{FF2B5EF4-FFF2-40B4-BE49-F238E27FC236}">
                      <a16:creationId xmlns:a16="http://schemas.microsoft.com/office/drawing/2014/main" xmlns="" id="{12C863FB-756C-8544-AD9C-53BF15A8F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4" name="Freeform 170">
                  <a:extLst>
                    <a:ext uri="{FF2B5EF4-FFF2-40B4-BE49-F238E27FC236}">
                      <a16:creationId xmlns:a16="http://schemas.microsoft.com/office/drawing/2014/main" xmlns="" id="{8017972A-27BB-A244-B041-ABEB873A2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5" name="Freeform 171">
                  <a:extLst>
                    <a:ext uri="{FF2B5EF4-FFF2-40B4-BE49-F238E27FC236}">
                      <a16:creationId xmlns:a16="http://schemas.microsoft.com/office/drawing/2014/main" xmlns="" id="{67329679-EC89-6846-97EE-2F660141E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6" name="Freeform 172">
                  <a:extLst>
                    <a:ext uri="{FF2B5EF4-FFF2-40B4-BE49-F238E27FC236}">
                      <a16:creationId xmlns:a16="http://schemas.microsoft.com/office/drawing/2014/main" xmlns="" id="{C9422CA3-AB39-F346-9BD2-F3963FD47E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7" name="Freeform 173">
                  <a:extLst>
                    <a:ext uri="{FF2B5EF4-FFF2-40B4-BE49-F238E27FC236}">
                      <a16:creationId xmlns:a16="http://schemas.microsoft.com/office/drawing/2014/main" xmlns="" id="{50E223BE-3EFB-0740-82F8-84B764B79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8" name="Freeform 174">
                  <a:extLst>
                    <a:ext uri="{FF2B5EF4-FFF2-40B4-BE49-F238E27FC236}">
                      <a16:creationId xmlns:a16="http://schemas.microsoft.com/office/drawing/2014/main" xmlns="" id="{D735D1DA-B995-6944-8C1B-6BB0BFB9A8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79" name="Freeform 175">
                  <a:extLst>
                    <a:ext uri="{FF2B5EF4-FFF2-40B4-BE49-F238E27FC236}">
                      <a16:creationId xmlns:a16="http://schemas.microsoft.com/office/drawing/2014/main" xmlns="" id="{B30192A1-FEF2-964E-949D-3B92DE953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0" name="Freeform 176">
                  <a:extLst>
                    <a:ext uri="{FF2B5EF4-FFF2-40B4-BE49-F238E27FC236}">
                      <a16:creationId xmlns:a16="http://schemas.microsoft.com/office/drawing/2014/main" xmlns="" id="{06B577A6-E119-7447-84B3-37B76DCAD0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1" name="Freeform 177">
                  <a:extLst>
                    <a:ext uri="{FF2B5EF4-FFF2-40B4-BE49-F238E27FC236}">
                      <a16:creationId xmlns:a16="http://schemas.microsoft.com/office/drawing/2014/main" xmlns="" id="{498359CC-7AF9-8748-ABDE-081A312F5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2" name="Freeform 178">
                  <a:extLst>
                    <a:ext uri="{FF2B5EF4-FFF2-40B4-BE49-F238E27FC236}">
                      <a16:creationId xmlns:a16="http://schemas.microsoft.com/office/drawing/2014/main" xmlns="" id="{19606397-9A78-014E-9955-A2757F070B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3" name="Freeform 179">
                  <a:extLst>
                    <a:ext uri="{FF2B5EF4-FFF2-40B4-BE49-F238E27FC236}">
                      <a16:creationId xmlns:a16="http://schemas.microsoft.com/office/drawing/2014/main" xmlns="" id="{0DE22395-609E-C34C-B79E-9B7CB03A63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4" name="Freeform 180">
                  <a:extLst>
                    <a:ext uri="{FF2B5EF4-FFF2-40B4-BE49-F238E27FC236}">
                      <a16:creationId xmlns:a16="http://schemas.microsoft.com/office/drawing/2014/main" xmlns="" id="{C1BF2E1A-49B6-A642-B3A8-91304C1D18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5" name="Freeform 181">
                  <a:extLst>
                    <a:ext uri="{FF2B5EF4-FFF2-40B4-BE49-F238E27FC236}">
                      <a16:creationId xmlns:a16="http://schemas.microsoft.com/office/drawing/2014/main" xmlns="" id="{390CB67B-4E01-2F45-B816-BF68D45CC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6" name="Freeform 182">
                  <a:extLst>
                    <a:ext uri="{FF2B5EF4-FFF2-40B4-BE49-F238E27FC236}">
                      <a16:creationId xmlns:a16="http://schemas.microsoft.com/office/drawing/2014/main" xmlns="" id="{9FE194B3-C70E-8A42-8353-2B60425CB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87" name="Freeform 183">
                  <a:extLst>
                    <a:ext uri="{FF2B5EF4-FFF2-40B4-BE49-F238E27FC236}">
                      <a16:creationId xmlns:a16="http://schemas.microsoft.com/office/drawing/2014/main" xmlns="" id="{4E0C9BAC-431D-874F-B045-DCE3363EC5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88" name="Freeform 184">
                  <a:extLst>
                    <a:ext uri="{FF2B5EF4-FFF2-40B4-BE49-F238E27FC236}">
                      <a16:creationId xmlns:a16="http://schemas.microsoft.com/office/drawing/2014/main" xmlns="" id="{5495F5D3-8C16-7C4C-84AB-A986223ADE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3895555" y="2019731"/>
            <a:ext cx="4299365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200" dirty="0" smtClean="0">
                <a:solidFill>
                  <a:schemeClr val="bg1"/>
                </a:solidFill>
                <a:latin typeface="Noto Sans" panose="020B0502040504020204" pitchFamily="34" charset="0"/>
                <a:ea typeface="Lato Light" panose="020F0502020204030203" pitchFamily="34" charset="0"/>
                <a:cs typeface="Arima Madurai Light" pitchFamily="2" charset="77"/>
              </a:rPr>
              <a:t>What is worse than driving a long way to an event outside of work or school and instead of jumping right in you have to stand in a long cue to check in.</a:t>
            </a:r>
            <a:endParaRPr lang="en-US" sz="2200" dirty="0">
              <a:solidFill>
                <a:schemeClr val="bg1"/>
              </a:solidFill>
              <a:latin typeface="Noto Sans" panose="020B0502040504020204" pitchFamily="34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3194772" y="109579"/>
            <a:ext cx="556056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b="1" spc="300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ONE BORING PROBLEM</a:t>
            </a:r>
            <a:endParaRPr lang="en-US" sz="5400" b="1" spc="300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72" y="4223068"/>
            <a:ext cx="4064117" cy="26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C9679DFC-6DA2-D54F-8A45-778FCB0DCC92}"/>
              </a:ext>
            </a:extLst>
          </p:cNvPr>
          <p:cNvSpPr txBox="1"/>
          <p:nvPr/>
        </p:nvSpPr>
        <p:spPr>
          <a:xfrm>
            <a:off x="6848560" y="1637114"/>
            <a:ext cx="503127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#SELFIEHERE</a:t>
            </a:r>
            <a:endParaRPr lang="en-US" sz="54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0" y="1440466"/>
            <a:ext cx="6088558" cy="40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0AD663B2-46A7-2E40-9D4F-A6C9ECD9654E}"/>
              </a:ext>
            </a:extLst>
          </p:cNvPr>
          <p:cNvGrpSpPr>
            <a:grpSpLocks noChangeAspect="1"/>
          </p:cNvGrpSpPr>
          <p:nvPr/>
        </p:nvGrpSpPr>
        <p:grpSpPr>
          <a:xfrm>
            <a:off x="-855784" y="-552935"/>
            <a:ext cx="13932000" cy="8053776"/>
            <a:chOff x="-597370" y="-393904"/>
            <a:chExt cx="13398972" cy="774564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xmlns="" id="{5F18DFD9-E501-4148-B8FF-8452A7A0476C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-597370" y="-328896"/>
              <a:ext cx="3312000" cy="7355226"/>
              <a:chOff x="-528478" y="549275"/>
              <a:chExt cx="2916078" cy="6475971"/>
            </a:xfrm>
          </p:grpSpPr>
          <p:grpSp>
            <p:nvGrpSpPr>
              <p:cNvPr id="223" name="Group 7">
                <a:extLst>
                  <a:ext uri="{FF2B5EF4-FFF2-40B4-BE49-F238E27FC236}">
                    <a16:creationId xmlns:a16="http://schemas.microsoft.com/office/drawing/2014/main" xmlns="" id="{CBA24F23-B030-FF49-A3D5-D6CC611E33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8577" y="549275"/>
                <a:ext cx="2676177" cy="2049196"/>
                <a:chOff x="4879357" y="-511351"/>
                <a:chExt cx="2676829" cy="2048905"/>
              </a:xfrm>
            </p:grpSpPr>
            <p:sp>
              <p:nvSpPr>
                <p:cNvPr id="276" name="Freeform 25">
                  <a:extLst>
                    <a:ext uri="{FF2B5EF4-FFF2-40B4-BE49-F238E27FC236}">
                      <a16:creationId xmlns:a16="http://schemas.microsoft.com/office/drawing/2014/main" xmlns="" id="{7C19D593-9D5E-B146-B0B4-C48FD36097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1886" y="-511351"/>
                  <a:ext cx="1847281" cy="1962496"/>
                </a:xfrm>
                <a:custGeom>
                  <a:avLst/>
                  <a:gdLst>
                    <a:gd name="T0" fmla="*/ 1159991 w 4244"/>
                    <a:gd name="T1" fmla="*/ 594933 h 4506"/>
                    <a:gd name="T2" fmla="*/ 1048998 w 4244"/>
                    <a:gd name="T3" fmla="*/ 483873 h 4506"/>
                    <a:gd name="T4" fmla="*/ 1048998 w 4244"/>
                    <a:gd name="T5" fmla="*/ 483873 h 4506"/>
                    <a:gd name="T6" fmla="*/ 1290572 w 4244"/>
                    <a:gd name="T7" fmla="*/ 372378 h 4506"/>
                    <a:gd name="T8" fmla="*/ 1477302 w 4244"/>
                    <a:gd name="T9" fmla="*/ 185971 h 4506"/>
                    <a:gd name="T10" fmla="*/ 1290572 w 4244"/>
                    <a:gd name="T11" fmla="*/ 0 h 4506"/>
                    <a:gd name="T12" fmla="*/ 419164 w 4244"/>
                    <a:gd name="T13" fmla="*/ 0 h 4506"/>
                    <a:gd name="T14" fmla="*/ 233304 w 4244"/>
                    <a:gd name="T15" fmla="*/ 185971 h 4506"/>
                    <a:gd name="T16" fmla="*/ 640716 w 4244"/>
                    <a:gd name="T17" fmla="*/ 372378 h 4506"/>
                    <a:gd name="T18" fmla="*/ 751709 w 4244"/>
                    <a:gd name="T19" fmla="*/ 483873 h 4506"/>
                    <a:gd name="T20" fmla="*/ 751709 w 4244"/>
                    <a:gd name="T21" fmla="*/ 483873 h 4506"/>
                    <a:gd name="T22" fmla="*/ 335157 w 4244"/>
                    <a:gd name="T23" fmla="*/ 594933 h 4506"/>
                    <a:gd name="T24" fmla="*/ 183683 w 4244"/>
                    <a:gd name="T25" fmla="*/ 746062 h 4506"/>
                    <a:gd name="T26" fmla="*/ 335157 w 4244"/>
                    <a:gd name="T27" fmla="*/ 897626 h 4506"/>
                    <a:gd name="T28" fmla="*/ 432222 w 4244"/>
                    <a:gd name="T29" fmla="*/ 897626 h 4506"/>
                    <a:gd name="T30" fmla="*/ 543216 w 4244"/>
                    <a:gd name="T31" fmla="*/ 1008686 h 4506"/>
                    <a:gd name="T32" fmla="*/ 151038 w 4244"/>
                    <a:gd name="T33" fmla="*/ 1119746 h 4506"/>
                    <a:gd name="T34" fmla="*/ 0 w 4244"/>
                    <a:gd name="T35" fmla="*/ 1270875 h 4506"/>
                    <a:gd name="T36" fmla="*/ 151038 w 4244"/>
                    <a:gd name="T37" fmla="*/ 1422875 h 4506"/>
                    <a:gd name="T38" fmla="*/ 688160 w 4244"/>
                    <a:gd name="T39" fmla="*/ 1422875 h 4506"/>
                    <a:gd name="T40" fmla="*/ 805683 w 4244"/>
                    <a:gd name="T41" fmla="*/ 1540903 h 4506"/>
                    <a:gd name="T42" fmla="*/ 673796 w 4244"/>
                    <a:gd name="T43" fmla="*/ 1658496 h 4506"/>
                    <a:gd name="T44" fmla="*/ 522323 w 4244"/>
                    <a:gd name="T45" fmla="*/ 1810061 h 4506"/>
                    <a:gd name="T46" fmla="*/ 673796 w 4244"/>
                    <a:gd name="T47" fmla="*/ 1962060 h 4506"/>
                    <a:gd name="T48" fmla="*/ 1511689 w 4244"/>
                    <a:gd name="T49" fmla="*/ 1962060 h 4506"/>
                    <a:gd name="T50" fmla="*/ 1663162 w 4244"/>
                    <a:gd name="T51" fmla="*/ 1810061 h 4506"/>
                    <a:gd name="T52" fmla="*/ 1418541 w 4244"/>
                    <a:gd name="T53" fmla="*/ 1658496 h 4506"/>
                    <a:gd name="T54" fmla="*/ 1300583 w 4244"/>
                    <a:gd name="T55" fmla="*/ 1540903 h 4506"/>
                    <a:gd name="T56" fmla="*/ 1418541 w 4244"/>
                    <a:gd name="T57" fmla="*/ 1422875 h 4506"/>
                    <a:gd name="T58" fmla="*/ 1511689 w 4244"/>
                    <a:gd name="T59" fmla="*/ 1422875 h 4506"/>
                    <a:gd name="T60" fmla="*/ 1663162 w 4244"/>
                    <a:gd name="T61" fmla="*/ 1270875 h 4506"/>
                    <a:gd name="T62" fmla="*/ 1527358 w 4244"/>
                    <a:gd name="T63" fmla="*/ 1119746 h 4506"/>
                    <a:gd name="T64" fmla="*/ 1416365 w 4244"/>
                    <a:gd name="T65" fmla="*/ 1008686 h 4506"/>
                    <a:gd name="T66" fmla="*/ 1527358 w 4244"/>
                    <a:gd name="T67" fmla="*/ 897626 h 4506"/>
                    <a:gd name="T68" fmla="*/ 1695372 w 4244"/>
                    <a:gd name="T69" fmla="*/ 897626 h 4506"/>
                    <a:gd name="T70" fmla="*/ 1846846 w 4244"/>
                    <a:gd name="T71" fmla="*/ 746062 h 450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244" h="4506">
                      <a:moveTo>
                        <a:pt x="3895" y="1366"/>
                      </a:moveTo>
                      <a:lnTo>
                        <a:pt x="2665" y="1366"/>
                      </a:lnTo>
                      <a:cubicBezTo>
                        <a:pt x="2524" y="1366"/>
                        <a:pt x="2410" y="1251"/>
                        <a:pt x="2410" y="1111"/>
                      </a:cubicBezTo>
                      <a:cubicBezTo>
                        <a:pt x="2410" y="970"/>
                        <a:pt x="2524" y="855"/>
                        <a:pt x="2665" y="855"/>
                      </a:cubicBezTo>
                      <a:lnTo>
                        <a:pt x="2965" y="855"/>
                      </a:lnTo>
                      <a:cubicBezTo>
                        <a:pt x="3202" y="855"/>
                        <a:pt x="3394" y="664"/>
                        <a:pt x="3394" y="427"/>
                      </a:cubicBezTo>
                      <a:cubicBezTo>
                        <a:pt x="3394" y="192"/>
                        <a:pt x="3202" y="0"/>
                        <a:pt x="2965" y="0"/>
                      </a:cubicBezTo>
                      <a:lnTo>
                        <a:pt x="963" y="0"/>
                      </a:lnTo>
                      <a:cubicBezTo>
                        <a:pt x="727" y="0"/>
                        <a:pt x="536" y="192"/>
                        <a:pt x="536" y="427"/>
                      </a:cubicBezTo>
                      <a:cubicBezTo>
                        <a:pt x="536" y="664"/>
                        <a:pt x="727" y="855"/>
                        <a:pt x="963" y="855"/>
                      </a:cubicBezTo>
                      <a:lnTo>
                        <a:pt x="1472" y="855"/>
                      </a:lnTo>
                      <a:cubicBezTo>
                        <a:pt x="1613" y="855"/>
                        <a:pt x="1727" y="970"/>
                        <a:pt x="1727" y="1111"/>
                      </a:cubicBezTo>
                      <a:cubicBezTo>
                        <a:pt x="1727" y="1251"/>
                        <a:pt x="1613" y="1366"/>
                        <a:pt x="1472" y="1366"/>
                      </a:cubicBezTo>
                      <a:lnTo>
                        <a:pt x="770" y="1366"/>
                      </a:lnTo>
                      <a:cubicBezTo>
                        <a:pt x="578" y="1366"/>
                        <a:pt x="422" y="1521"/>
                        <a:pt x="422" y="1713"/>
                      </a:cubicBezTo>
                      <a:cubicBezTo>
                        <a:pt x="422" y="1906"/>
                        <a:pt x="578" y="2061"/>
                        <a:pt x="770" y="2061"/>
                      </a:cubicBezTo>
                      <a:lnTo>
                        <a:pt x="993" y="2061"/>
                      </a:lnTo>
                      <a:cubicBezTo>
                        <a:pt x="1134" y="2061"/>
                        <a:pt x="1248" y="2175"/>
                        <a:pt x="1248" y="2316"/>
                      </a:cubicBezTo>
                      <a:cubicBezTo>
                        <a:pt x="1248" y="2456"/>
                        <a:pt x="1134" y="2571"/>
                        <a:pt x="993" y="2571"/>
                      </a:cubicBezTo>
                      <a:lnTo>
                        <a:pt x="347" y="2571"/>
                      </a:lnTo>
                      <a:cubicBezTo>
                        <a:pt x="155" y="2571"/>
                        <a:pt x="0" y="2726"/>
                        <a:pt x="0" y="2918"/>
                      </a:cubicBezTo>
                      <a:cubicBezTo>
                        <a:pt x="0" y="3110"/>
                        <a:pt x="155" y="3267"/>
                        <a:pt x="347" y="3267"/>
                      </a:cubicBezTo>
                      <a:lnTo>
                        <a:pt x="1581" y="3267"/>
                      </a:lnTo>
                      <a:cubicBezTo>
                        <a:pt x="1729" y="3267"/>
                        <a:pt x="1851" y="3388"/>
                        <a:pt x="1851" y="3538"/>
                      </a:cubicBezTo>
                      <a:cubicBezTo>
                        <a:pt x="1851" y="3687"/>
                        <a:pt x="1729" y="3808"/>
                        <a:pt x="1581" y="3808"/>
                      </a:cubicBezTo>
                      <a:lnTo>
                        <a:pt x="1548" y="3808"/>
                      </a:lnTo>
                      <a:cubicBezTo>
                        <a:pt x="1356" y="3808"/>
                        <a:pt x="1200" y="3963"/>
                        <a:pt x="1200" y="4156"/>
                      </a:cubicBezTo>
                      <a:cubicBezTo>
                        <a:pt x="1200" y="4348"/>
                        <a:pt x="1356" y="4505"/>
                        <a:pt x="1548" y="4505"/>
                      </a:cubicBezTo>
                      <a:lnTo>
                        <a:pt x="3473" y="4505"/>
                      </a:lnTo>
                      <a:cubicBezTo>
                        <a:pt x="3665" y="4505"/>
                        <a:pt x="3821" y="4348"/>
                        <a:pt x="3821" y="4156"/>
                      </a:cubicBezTo>
                      <a:cubicBezTo>
                        <a:pt x="3821" y="3963"/>
                        <a:pt x="3665" y="3808"/>
                        <a:pt x="3473" y="3808"/>
                      </a:cubicBezTo>
                      <a:lnTo>
                        <a:pt x="3259" y="3808"/>
                      </a:lnTo>
                      <a:cubicBezTo>
                        <a:pt x="3110" y="3808"/>
                        <a:pt x="2988" y="3687"/>
                        <a:pt x="2988" y="3538"/>
                      </a:cubicBezTo>
                      <a:cubicBezTo>
                        <a:pt x="2988" y="3388"/>
                        <a:pt x="3110" y="3267"/>
                        <a:pt x="3259" y="3267"/>
                      </a:cubicBezTo>
                      <a:lnTo>
                        <a:pt x="3473" y="3267"/>
                      </a:lnTo>
                      <a:cubicBezTo>
                        <a:pt x="3665" y="3267"/>
                        <a:pt x="3821" y="3110"/>
                        <a:pt x="3821" y="2918"/>
                      </a:cubicBezTo>
                      <a:cubicBezTo>
                        <a:pt x="3821" y="2726"/>
                        <a:pt x="3665" y="2571"/>
                        <a:pt x="3473" y="2571"/>
                      </a:cubicBezTo>
                      <a:lnTo>
                        <a:pt x="3509" y="2571"/>
                      </a:lnTo>
                      <a:cubicBezTo>
                        <a:pt x="3369" y="2571"/>
                        <a:pt x="3254" y="2456"/>
                        <a:pt x="3254" y="2316"/>
                      </a:cubicBezTo>
                      <a:cubicBezTo>
                        <a:pt x="3254" y="2175"/>
                        <a:pt x="3369" y="2061"/>
                        <a:pt x="3509" y="2061"/>
                      </a:cubicBezTo>
                      <a:lnTo>
                        <a:pt x="3895" y="2061"/>
                      </a:lnTo>
                      <a:cubicBezTo>
                        <a:pt x="4088" y="2061"/>
                        <a:pt x="4243" y="1906"/>
                        <a:pt x="4243" y="1713"/>
                      </a:cubicBezTo>
                      <a:cubicBezTo>
                        <a:pt x="4243" y="1521"/>
                        <a:pt x="4088" y="1366"/>
                        <a:pt x="3895" y="1366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7" name="Freeform 26">
                  <a:extLst>
                    <a:ext uri="{FF2B5EF4-FFF2-40B4-BE49-F238E27FC236}">
                      <a16:creationId xmlns:a16="http://schemas.microsoft.com/office/drawing/2014/main" xmlns="" id="{B458CDB3-C14B-E348-BB43-6992E4EBF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4601" y="1147745"/>
                  <a:ext cx="437817" cy="303400"/>
                </a:xfrm>
                <a:custGeom>
                  <a:avLst/>
                  <a:gdLst>
                    <a:gd name="T0" fmla="*/ 285646 w 1007"/>
                    <a:gd name="T1" fmla="*/ 0 h 698"/>
                    <a:gd name="T2" fmla="*/ 150866 w 1007"/>
                    <a:gd name="T3" fmla="*/ 0 h 698"/>
                    <a:gd name="T4" fmla="*/ 150866 w 1007"/>
                    <a:gd name="T5" fmla="*/ 0 h 698"/>
                    <a:gd name="T6" fmla="*/ 0 w 1007"/>
                    <a:gd name="T7" fmla="*/ 151265 h 698"/>
                    <a:gd name="T8" fmla="*/ 0 w 1007"/>
                    <a:gd name="T9" fmla="*/ 151265 h 698"/>
                    <a:gd name="T10" fmla="*/ 150866 w 1007"/>
                    <a:gd name="T11" fmla="*/ 302965 h 698"/>
                    <a:gd name="T12" fmla="*/ 285646 w 1007"/>
                    <a:gd name="T13" fmla="*/ 302965 h 698"/>
                    <a:gd name="T14" fmla="*/ 285646 w 1007"/>
                    <a:gd name="T15" fmla="*/ 302965 h 698"/>
                    <a:gd name="T16" fmla="*/ 437382 w 1007"/>
                    <a:gd name="T17" fmla="*/ 151265 h 698"/>
                    <a:gd name="T18" fmla="*/ 437382 w 1007"/>
                    <a:gd name="T19" fmla="*/ 151265 h 698"/>
                    <a:gd name="T20" fmla="*/ 285646 w 1007"/>
                    <a:gd name="T21" fmla="*/ 0 h 6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7" h="698">
                      <a:moveTo>
                        <a:pt x="657" y="0"/>
                      </a:moveTo>
                      <a:lnTo>
                        <a:pt x="347" y="0"/>
                      </a:lnTo>
                      <a:cubicBezTo>
                        <a:pt x="156" y="0"/>
                        <a:pt x="0" y="155"/>
                        <a:pt x="0" y="348"/>
                      </a:cubicBezTo>
                      <a:cubicBezTo>
                        <a:pt x="0" y="540"/>
                        <a:pt x="156" y="697"/>
                        <a:pt x="347" y="697"/>
                      </a:cubicBezTo>
                      <a:lnTo>
                        <a:pt x="657" y="697"/>
                      </a:lnTo>
                      <a:cubicBezTo>
                        <a:pt x="849" y="697"/>
                        <a:pt x="1006" y="540"/>
                        <a:pt x="1006" y="348"/>
                      </a:cubicBezTo>
                      <a:cubicBezTo>
                        <a:pt x="1006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8" name="Freeform 27">
                  <a:extLst>
                    <a:ext uri="{FF2B5EF4-FFF2-40B4-BE49-F238E27FC236}">
                      <a16:creationId xmlns:a16="http://schemas.microsoft.com/office/drawing/2014/main" xmlns="" id="{A6F1F7E9-0B9C-2E40-B813-5BF8CAABF3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357" y="47441"/>
                  <a:ext cx="437817" cy="303400"/>
                </a:xfrm>
                <a:custGeom>
                  <a:avLst/>
                  <a:gdLst>
                    <a:gd name="T0" fmla="*/ 285930 w 1006"/>
                    <a:gd name="T1" fmla="*/ 0 h 696"/>
                    <a:gd name="T2" fmla="*/ 151452 w 1006"/>
                    <a:gd name="T3" fmla="*/ 0 h 696"/>
                    <a:gd name="T4" fmla="*/ 151452 w 1006"/>
                    <a:gd name="T5" fmla="*/ 0 h 696"/>
                    <a:gd name="T6" fmla="*/ 0 w 1006"/>
                    <a:gd name="T7" fmla="*/ 151264 h 696"/>
                    <a:gd name="T8" fmla="*/ 0 w 1006"/>
                    <a:gd name="T9" fmla="*/ 151264 h 696"/>
                    <a:gd name="T10" fmla="*/ 151452 w 1006"/>
                    <a:gd name="T11" fmla="*/ 302964 h 696"/>
                    <a:gd name="T12" fmla="*/ 285930 w 1006"/>
                    <a:gd name="T13" fmla="*/ 302964 h 696"/>
                    <a:gd name="T14" fmla="*/ 285930 w 1006"/>
                    <a:gd name="T15" fmla="*/ 302964 h 696"/>
                    <a:gd name="T16" fmla="*/ 437382 w 1006"/>
                    <a:gd name="T17" fmla="*/ 151264 h 696"/>
                    <a:gd name="T18" fmla="*/ 437382 w 1006"/>
                    <a:gd name="T19" fmla="*/ 151264 h 696"/>
                    <a:gd name="T20" fmla="*/ 285930 w 1006"/>
                    <a:gd name="T21" fmla="*/ 0 h 6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6" h="696">
                      <a:moveTo>
                        <a:pt x="657" y="0"/>
                      </a:moveTo>
                      <a:lnTo>
                        <a:pt x="348" y="0"/>
                      </a:lnTo>
                      <a:cubicBezTo>
                        <a:pt x="155" y="0"/>
                        <a:pt x="0" y="155"/>
                        <a:pt x="0" y="347"/>
                      </a:cubicBezTo>
                      <a:cubicBezTo>
                        <a:pt x="0" y="540"/>
                        <a:pt x="155" y="695"/>
                        <a:pt x="348" y="695"/>
                      </a:cubicBezTo>
                      <a:lnTo>
                        <a:pt x="657" y="695"/>
                      </a:lnTo>
                      <a:cubicBezTo>
                        <a:pt x="849" y="695"/>
                        <a:pt x="1005" y="540"/>
                        <a:pt x="1005" y="347"/>
                      </a:cubicBezTo>
                      <a:cubicBezTo>
                        <a:pt x="1005" y="155"/>
                        <a:pt x="849" y="0"/>
                        <a:pt x="657" y="0"/>
                      </a:cubicBezTo>
                    </a:path>
                  </a:pathLst>
                </a:custGeom>
                <a:solidFill>
                  <a:srgbClr val="8C449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9" name="Freeform 28">
                  <a:extLst>
                    <a:ext uri="{FF2B5EF4-FFF2-40B4-BE49-F238E27FC236}">
                      <a16:creationId xmlns:a16="http://schemas.microsoft.com/office/drawing/2014/main" xmlns="" id="{89AF262D-001E-D349-9110-96969473E7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410368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0" name="Freeform 29">
                  <a:extLst>
                    <a:ext uri="{FF2B5EF4-FFF2-40B4-BE49-F238E27FC236}">
                      <a16:creationId xmlns:a16="http://schemas.microsoft.com/office/drawing/2014/main" xmlns="" id="{B49976CA-1D95-4341-B0F4-3402F2995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5851" y="160736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1" name="Freeform 30">
                  <a:extLst>
                    <a:ext uri="{FF2B5EF4-FFF2-40B4-BE49-F238E27FC236}">
                      <a16:creationId xmlns:a16="http://schemas.microsoft.com/office/drawing/2014/main" xmlns="" id="{7EDACB1B-FC43-7543-9D63-DE184BDFD8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4193" y="771375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661 w 173"/>
                    <a:gd name="T5" fmla="*/ 74459 h 174"/>
                    <a:gd name="T6" fmla="*/ 37661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2" name="Freeform 31">
                  <a:extLst>
                    <a:ext uri="{FF2B5EF4-FFF2-40B4-BE49-F238E27FC236}">
                      <a16:creationId xmlns:a16="http://schemas.microsoft.com/office/drawing/2014/main" xmlns="" id="{5DC8E081-F1CD-8C49-A6CC-FCB4C1E9B3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2861" y="10267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3" name="Freeform 32">
                  <a:extLst>
                    <a:ext uri="{FF2B5EF4-FFF2-40B4-BE49-F238E27FC236}">
                      <a16:creationId xmlns:a16="http://schemas.microsoft.com/office/drawing/2014/main" xmlns="" id="{4B0A9683-562B-4748-9740-B386FDE0A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0698" y="1247597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6795 w 173"/>
                    <a:gd name="T5" fmla="*/ 76371 h 175"/>
                    <a:gd name="T6" fmla="*/ 36795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6795 w 173"/>
                    <a:gd name="T13" fmla="*/ 0 h 175"/>
                    <a:gd name="T14" fmla="*/ 36795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5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4" name="Freeform 33">
                  <a:extLst>
                    <a:ext uri="{FF2B5EF4-FFF2-40B4-BE49-F238E27FC236}">
                      <a16:creationId xmlns:a16="http://schemas.microsoft.com/office/drawing/2014/main" xmlns="" id="{A9F27CC9-B590-CE4C-A257-3CFD9B151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2892" y="-327008"/>
                  <a:ext cx="74889" cy="74889"/>
                </a:xfrm>
                <a:custGeom>
                  <a:avLst/>
                  <a:gdLst>
                    <a:gd name="T0" fmla="*/ 74459 w 174"/>
                    <a:gd name="T1" fmla="*/ 36795 h 173"/>
                    <a:gd name="T2" fmla="*/ 74459 w 174"/>
                    <a:gd name="T3" fmla="*/ 36795 h 173"/>
                    <a:gd name="T4" fmla="*/ 37445 w 174"/>
                    <a:gd name="T5" fmla="*/ 74456 h 173"/>
                    <a:gd name="T6" fmla="*/ 37445 w 174"/>
                    <a:gd name="T7" fmla="*/ 74456 h 173"/>
                    <a:gd name="T8" fmla="*/ 0 w 174"/>
                    <a:gd name="T9" fmla="*/ 36795 h 173"/>
                    <a:gd name="T10" fmla="*/ 0 w 174"/>
                    <a:gd name="T11" fmla="*/ 36795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5" name="Freeform 34">
                  <a:extLst>
                    <a:ext uri="{FF2B5EF4-FFF2-40B4-BE49-F238E27FC236}">
                      <a16:creationId xmlns:a16="http://schemas.microsoft.com/office/drawing/2014/main" xmlns="" id="{48224B24-4824-1A41-9676-02E263B58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7174" y="48525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2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6" name="Freeform 35">
                  <a:extLst>
                    <a:ext uri="{FF2B5EF4-FFF2-40B4-BE49-F238E27FC236}">
                      <a16:creationId xmlns:a16="http://schemas.microsoft.com/office/drawing/2014/main" xmlns="" id="{FBC8083F-24C3-EC43-A093-31551B50AC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1317" y="610074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7" name="Freeform 36">
                  <a:extLst>
                    <a:ext uri="{FF2B5EF4-FFF2-40B4-BE49-F238E27FC236}">
                      <a16:creationId xmlns:a16="http://schemas.microsoft.com/office/drawing/2014/main" xmlns="" id="{CD2E341F-644C-D34B-9EC8-80321D5D8F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3837" y="1176547"/>
                  <a:ext cx="46086" cy="46086"/>
                </a:xfrm>
                <a:custGeom>
                  <a:avLst/>
                  <a:gdLst>
                    <a:gd name="T0" fmla="*/ 45647 w 105"/>
                    <a:gd name="T1" fmla="*/ 22397 h 107"/>
                    <a:gd name="T2" fmla="*/ 45647 w 105"/>
                    <a:gd name="T3" fmla="*/ 22397 h 107"/>
                    <a:gd name="T4" fmla="*/ 22824 w 105"/>
                    <a:gd name="T5" fmla="*/ 45655 h 107"/>
                    <a:gd name="T6" fmla="*/ 22824 w 105"/>
                    <a:gd name="T7" fmla="*/ 45655 h 107"/>
                    <a:gd name="T8" fmla="*/ 0 w 105"/>
                    <a:gd name="T9" fmla="*/ 22397 h 107"/>
                    <a:gd name="T10" fmla="*/ 0 w 105"/>
                    <a:gd name="T11" fmla="*/ 22397 h 107"/>
                    <a:gd name="T12" fmla="*/ 22824 w 105"/>
                    <a:gd name="T13" fmla="*/ 0 h 107"/>
                    <a:gd name="T14" fmla="*/ 22824 w 105"/>
                    <a:gd name="T15" fmla="*/ 0 h 107"/>
                    <a:gd name="T16" fmla="*/ 45647 w 105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7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8" name="Freeform 37">
                  <a:extLst>
                    <a:ext uri="{FF2B5EF4-FFF2-40B4-BE49-F238E27FC236}">
                      <a16:creationId xmlns:a16="http://schemas.microsoft.com/office/drawing/2014/main" xmlns="" id="{7DF69B3F-AB7A-2F4B-B8FC-4FAEE4FEC1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3510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2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89" name="Freeform 38">
                  <a:extLst>
                    <a:ext uri="{FF2B5EF4-FFF2-40B4-BE49-F238E27FC236}">
                      <a16:creationId xmlns:a16="http://schemas.microsoft.com/office/drawing/2014/main" xmlns="" id="{BA1AAEE7-BD76-9949-BB85-BBEE7D901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5379" y="231785"/>
                  <a:ext cx="1280807" cy="551112"/>
                </a:xfrm>
                <a:custGeom>
                  <a:avLst/>
                  <a:gdLst>
                    <a:gd name="T0" fmla="*/ 1143282 w 2943"/>
                    <a:gd name="T1" fmla="*/ 275339 h 1267"/>
                    <a:gd name="T2" fmla="*/ 866057 w 2943"/>
                    <a:gd name="T3" fmla="*/ 275339 h 1267"/>
                    <a:gd name="T4" fmla="*/ 866057 w 2943"/>
                    <a:gd name="T5" fmla="*/ 275339 h 1267"/>
                    <a:gd name="T6" fmla="*/ 1004017 w 2943"/>
                    <a:gd name="T7" fmla="*/ 137452 h 1267"/>
                    <a:gd name="T8" fmla="*/ 1004017 w 2943"/>
                    <a:gd name="T9" fmla="*/ 137452 h 1267"/>
                    <a:gd name="T10" fmla="*/ 866057 w 2943"/>
                    <a:gd name="T11" fmla="*/ 0 h 1267"/>
                    <a:gd name="T12" fmla="*/ 137525 w 2943"/>
                    <a:gd name="T13" fmla="*/ 0 h 1267"/>
                    <a:gd name="T14" fmla="*/ 137525 w 2943"/>
                    <a:gd name="T15" fmla="*/ 0 h 1267"/>
                    <a:gd name="T16" fmla="*/ 0 w 2943"/>
                    <a:gd name="T17" fmla="*/ 137452 h 1267"/>
                    <a:gd name="T18" fmla="*/ 0 w 2943"/>
                    <a:gd name="T19" fmla="*/ 137452 h 1267"/>
                    <a:gd name="T20" fmla="*/ 137525 w 2943"/>
                    <a:gd name="T21" fmla="*/ 275339 h 1267"/>
                    <a:gd name="T22" fmla="*/ 414750 w 2943"/>
                    <a:gd name="T23" fmla="*/ 275339 h 1267"/>
                    <a:gd name="T24" fmla="*/ 414750 w 2943"/>
                    <a:gd name="T25" fmla="*/ 275339 h 1267"/>
                    <a:gd name="T26" fmla="*/ 277225 w 2943"/>
                    <a:gd name="T27" fmla="*/ 412790 h 1267"/>
                    <a:gd name="T28" fmla="*/ 277225 w 2943"/>
                    <a:gd name="T29" fmla="*/ 412790 h 1267"/>
                    <a:gd name="T30" fmla="*/ 414750 w 2943"/>
                    <a:gd name="T31" fmla="*/ 550677 h 1267"/>
                    <a:gd name="T32" fmla="*/ 1143282 w 2943"/>
                    <a:gd name="T33" fmla="*/ 550677 h 1267"/>
                    <a:gd name="T34" fmla="*/ 1143282 w 2943"/>
                    <a:gd name="T35" fmla="*/ 550677 h 1267"/>
                    <a:gd name="T36" fmla="*/ 1280372 w 2943"/>
                    <a:gd name="T37" fmla="*/ 412790 h 1267"/>
                    <a:gd name="T38" fmla="*/ 1280372 w 2943"/>
                    <a:gd name="T39" fmla="*/ 412790 h 1267"/>
                    <a:gd name="T40" fmla="*/ 1143282 w 2943"/>
                    <a:gd name="T41" fmla="*/ 275339 h 126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943" h="1267">
                      <a:moveTo>
                        <a:pt x="2627" y="633"/>
                      </a:moveTo>
                      <a:lnTo>
                        <a:pt x="1990" y="633"/>
                      </a:lnTo>
                      <a:cubicBezTo>
                        <a:pt x="2165" y="633"/>
                        <a:pt x="2307" y="491"/>
                        <a:pt x="2307" y="316"/>
                      </a:cubicBezTo>
                      <a:cubicBezTo>
                        <a:pt x="2307" y="141"/>
                        <a:pt x="2165" y="0"/>
                        <a:pt x="1990" y="0"/>
                      </a:cubicBezTo>
                      <a:lnTo>
                        <a:pt x="316" y="0"/>
                      </a:lnTo>
                      <a:cubicBezTo>
                        <a:pt x="142" y="0"/>
                        <a:pt x="0" y="141"/>
                        <a:pt x="0" y="316"/>
                      </a:cubicBezTo>
                      <a:cubicBezTo>
                        <a:pt x="0" y="491"/>
                        <a:pt x="142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9"/>
                      </a:cubicBezTo>
                      <a:cubicBezTo>
                        <a:pt x="637" y="1123"/>
                        <a:pt x="778" y="1266"/>
                        <a:pt x="953" y="1266"/>
                      </a:cubicBezTo>
                      <a:lnTo>
                        <a:pt x="2627" y="1266"/>
                      </a:lnTo>
                      <a:cubicBezTo>
                        <a:pt x="2801" y="1266"/>
                        <a:pt x="2942" y="1123"/>
                        <a:pt x="2942" y="949"/>
                      </a:cubicBezTo>
                      <a:cubicBezTo>
                        <a:pt x="2942" y="774"/>
                        <a:pt x="2801" y="633"/>
                        <a:pt x="2627" y="633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90" name="Freeform 39">
                  <a:extLst>
                    <a:ext uri="{FF2B5EF4-FFF2-40B4-BE49-F238E27FC236}">
                      <a16:creationId xmlns:a16="http://schemas.microsoft.com/office/drawing/2014/main" xmlns="" id="{58D2AEBC-7C63-5346-BE12-273CA8F40A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088" y="1276400"/>
                  <a:ext cx="618321" cy="261154"/>
                </a:xfrm>
                <a:custGeom>
                  <a:avLst/>
                  <a:gdLst>
                    <a:gd name="T0" fmla="*/ 487254 w 1420"/>
                    <a:gd name="T1" fmla="*/ 260719 h 600"/>
                    <a:gd name="T2" fmla="*/ 130196 w 1420"/>
                    <a:gd name="T3" fmla="*/ 260719 h 600"/>
                    <a:gd name="T4" fmla="*/ 130196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0196 w 1420"/>
                    <a:gd name="T11" fmla="*/ 0 h 600"/>
                    <a:gd name="T12" fmla="*/ 487254 w 1420"/>
                    <a:gd name="T13" fmla="*/ 0 h 600"/>
                    <a:gd name="T14" fmla="*/ 487254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254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19" y="599"/>
                      </a:moveTo>
                      <a:lnTo>
                        <a:pt x="299" y="599"/>
                      </a:lnTo>
                      <a:cubicBezTo>
                        <a:pt x="133" y="599"/>
                        <a:pt x="0" y="465"/>
                        <a:pt x="0" y="300"/>
                      </a:cubicBezTo>
                      <a:cubicBezTo>
                        <a:pt x="0" y="134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9" y="134"/>
                        <a:pt x="1419" y="300"/>
                      </a:cubicBezTo>
                      <a:cubicBezTo>
                        <a:pt x="1419" y="465"/>
                        <a:pt x="1284" y="599"/>
                        <a:pt x="1119" y="599"/>
                      </a:cubicBez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224" name="Group 2">
                <a:extLst>
                  <a:ext uri="{FF2B5EF4-FFF2-40B4-BE49-F238E27FC236}">
                    <a16:creationId xmlns:a16="http://schemas.microsoft.com/office/drawing/2014/main" xmlns="" id="{973B8FE7-332B-524A-808E-0E02A43706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5121" y="4607798"/>
                <a:ext cx="2404749" cy="2417448"/>
                <a:chOff x="7988241" y="5080416"/>
                <a:chExt cx="2406074" cy="2417594"/>
              </a:xfrm>
            </p:grpSpPr>
            <p:sp>
              <p:nvSpPr>
                <p:cNvPr id="251" name="Freeform 66">
                  <a:extLst>
                    <a:ext uri="{FF2B5EF4-FFF2-40B4-BE49-F238E27FC236}">
                      <a16:creationId xmlns:a16="http://schemas.microsoft.com/office/drawing/2014/main" xmlns="" id="{A0D11DC4-B5B2-DE4B-A22B-98785D64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33592" y="5210994"/>
                  <a:ext cx="1860723" cy="2106514"/>
                </a:xfrm>
                <a:custGeom>
                  <a:avLst/>
                  <a:gdLst>
                    <a:gd name="T0" fmla="*/ 1027733 w 4271"/>
                    <a:gd name="T1" fmla="*/ 879782 h 4839"/>
                    <a:gd name="T2" fmla="*/ 1039060 w 4271"/>
                    <a:gd name="T3" fmla="*/ 879347 h 4839"/>
                    <a:gd name="T4" fmla="*/ 933193 w 4271"/>
                    <a:gd name="T5" fmla="*/ 763116 h 4839"/>
                    <a:gd name="T6" fmla="*/ 1039060 w 4271"/>
                    <a:gd name="T7" fmla="*/ 647321 h 4839"/>
                    <a:gd name="T8" fmla="*/ 1027733 w 4271"/>
                    <a:gd name="T9" fmla="*/ 646886 h 4839"/>
                    <a:gd name="T10" fmla="*/ 1130114 w 4271"/>
                    <a:gd name="T11" fmla="*/ 646886 h 4839"/>
                    <a:gd name="T12" fmla="*/ 1292181 w 4271"/>
                    <a:gd name="T13" fmla="*/ 485382 h 4839"/>
                    <a:gd name="T14" fmla="*/ 1439435 w 4271"/>
                    <a:gd name="T15" fmla="*/ 323443 h 4839"/>
                    <a:gd name="T16" fmla="*/ 1601067 w 4271"/>
                    <a:gd name="T17" fmla="*/ 161939 h 4839"/>
                    <a:gd name="T18" fmla="*/ 1439435 w 4271"/>
                    <a:gd name="T19" fmla="*/ 0 h 4839"/>
                    <a:gd name="T20" fmla="*/ 798573 w 4271"/>
                    <a:gd name="T21" fmla="*/ 0 h 4839"/>
                    <a:gd name="T22" fmla="*/ 636506 w 4271"/>
                    <a:gd name="T23" fmla="*/ 161939 h 4839"/>
                    <a:gd name="T24" fmla="*/ 489687 w 4271"/>
                    <a:gd name="T25" fmla="*/ 323443 h 4839"/>
                    <a:gd name="T26" fmla="*/ 328055 w 4271"/>
                    <a:gd name="T27" fmla="*/ 485382 h 4839"/>
                    <a:gd name="T28" fmla="*/ 489687 w 4271"/>
                    <a:gd name="T29" fmla="*/ 646886 h 4839"/>
                    <a:gd name="T30" fmla="*/ 573334 w 4271"/>
                    <a:gd name="T31" fmla="*/ 646886 h 4839"/>
                    <a:gd name="T32" fmla="*/ 689657 w 4271"/>
                    <a:gd name="T33" fmla="*/ 763116 h 4839"/>
                    <a:gd name="T34" fmla="*/ 264013 w 4271"/>
                    <a:gd name="T35" fmla="*/ 879782 h 4839"/>
                    <a:gd name="T36" fmla="*/ 101945 w 4271"/>
                    <a:gd name="T37" fmla="*/ 1041286 h 4839"/>
                    <a:gd name="T38" fmla="*/ 264013 w 4271"/>
                    <a:gd name="T39" fmla="*/ 1203225 h 4839"/>
                    <a:gd name="T40" fmla="*/ 456141 w 4271"/>
                    <a:gd name="T41" fmla="*/ 1203225 h 4839"/>
                    <a:gd name="T42" fmla="*/ 450913 w 4271"/>
                    <a:gd name="T43" fmla="*/ 1203225 h 4839"/>
                    <a:gd name="T44" fmla="*/ 573334 w 4271"/>
                    <a:gd name="T45" fmla="*/ 1330774 h 4839"/>
                    <a:gd name="T46" fmla="*/ 450913 w 4271"/>
                    <a:gd name="T47" fmla="*/ 1458758 h 4839"/>
                    <a:gd name="T48" fmla="*/ 162067 w 4271"/>
                    <a:gd name="T49" fmla="*/ 1459193 h 4839"/>
                    <a:gd name="T50" fmla="*/ 0 w 4271"/>
                    <a:gd name="T51" fmla="*/ 1620697 h 4839"/>
                    <a:gd name="T52" fmla="*/ 162067 w 4271"/>
                    <a:gd name="T53" fmla="*/ 1782201 h 4839"/>
                    <a:gd name="T54" fmla="*/ 362909 w 4271"/>
                    <a:gd name="T55" fmla="*/ 1782201 h 4839"/>
                    <a:gd name="T56" fmla="*/ 200841 w 4271"/>
                    <a:gd name="T57" fmla="*/ 1943704 h 4839"/>
                    <a:gd name="T58" fmla="*/ 1099617 w 4271"/>
                    <a:gd name="T59" fmla="*/ 2106079 h 4839"/>
                    <a:gd name="T60" fmla="*/ 1261249 w 4271"/>
                    <a:gd name="T61" fmla="*/ 1943704 h 4839"/>
                    <a:gd name="T62" fmla="*/ 1099617 w 4271"/>
                    <a:gd name="T63" fmla="*/ 1782201 h 4839"/>
                    <a:gd name="T64" fmla="*/ 899211 w 4271"/>
                    <a:gd name="T65" fmla="*/ 1782201 h 4839"/>
                    <a:gd name="T66" fmla="*/ 1060843 w 4271"/>
                    <a:gd name="T67" fmla="*/ 1620697 h 4839"/>
                    <a:gd name="T68" fmla="*/ 1325291 w 4271"/>
                    <a:gd name="T69" fmla="*/ 1459193 h 4839"/>
                    <a:gd name="T70" fmla="*/ 1163224 w 4271"/>
                    <a:gd name="T71" fmla="*/ 1620697 h 4839"/>
                    <a:gd name="T72" fmla="*/ 1325291 w 4271"/>
                    <a:gd name="T73" fmla="*/ 1782201 h 4839"/>
                    <a:gd name="T74" fmla="*/ 1598889 w 4271"/>
                    <a:gd name="T75" fmla="*/ 1782201 h 4839"/>
                    <a:gd name="T76" fmla="*/ 1760956 w 4271"/>
                    <a:gd name="T77" fmla="*/ 1620697 h 4839"/>
                    <a:gd name="T78" fmla="*/ 1409810 w 4271"/>
                    <a:gd name="T79" fmla="*/ 1459193 h 4839"/>
                    <a:gd name="T80" fmla="*/ 1538767 w 4271"/>
                    <a:gd name="T81" fmla="*/ 1330774 h 4839"/>
                    <a:gd name="T82" fmla="*/ 1409810 w 4271"/>
                    <a:gd name="T83" fmla="*/ 1203225 h 4839"/>
                    <a:gd name="T84" fmla="*/ 1698656 w 4271"/>
                    <a:gd name="T85" fmla="*/ 1203225 h 4839"/>
                    <a:gd name="T86" fmla="*/ 1860287 w 4271"/>
                    <a:gd name="T87" fmla="*/ 1041286 h 483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271" h="4839">
                      <a:moveTo>
                        <a:pt x="3899" y="2021"/>
                      </a:moveTo>
                      <a:lnTo>
                        <a:pt x="2359" y="2021"/>
                      </a:lnTo>
                      <a:cubicBezTo>
                        <a:pt x="2367" y="2021"/>
                        <a:pt x="2375" y="2020"/>
                        <a:pt x="2385" y="2020"/>
                      </a:cubicBezTo>
                      <a:cubicBezTo>
                        <a:pt x="2249" y="2007"/>
                        <a:pt x="2142" y="1893"/>
                        <a:pt x="2142" y="1753"/>
                      </a:cubicBezTo>
                      <a:cubicBezTo>
                        <a:pt x="2142" y="1614"/>
                        <a:pt x="2249" y="1500"/>
                        <a:pt x="2385" y="1487"/>
                      </a:cubicBezTo>
                      <a:cubicBezTo>
                        <a:pt x="2375" y="1487"/>
                        <a:pt x="2367" y="1486"/>
                        <a:pt x="2359" y="1486"/>
                      </a:cubicBezTo>
                      <a:lnTo>
                        <a:pt x="2594" y="1486"/>
                      </a:lnTo>
                      <a:cubicBezTo>
                        <a:pt x="2800" y="1486"/>
                        <a:pt x="2966" y="1320"/>
                        <a:pt x="2966" y="1115"/>
                      </a:cubicBezTo>
                      <a:cubicBezTo>
                        <a:pt x="2966" y="910"/>
                        <a:pt x="2800" y="743"/>
                        <a:pt x="2594" y="743"/>
                      </a:cubicBezTo>
                      <a:lnTo>
                        <a:pt x="3304" y="743"/>
                      </a:lnTo>
                      <a:cubicBezTo>
                        <a:pt x="3508" y="743"/>
                        <a:pt x="3675" y="577"/>
                        <a:pt x="3675" y="372"/>
                      </a:cubicBezTo>
                      <a:cubicBezTo>
                        <a:pt x="3675" y="167"/>
                        <a:pt x="3508" y="0"/>
                        <a:pt x="3304" y="0"/>
                      </a:cubicBezTo>
                      <a:lnTo>
                        <a:pt x="1833" y="0"/>
                      </a:lnTo>
                      <a:cubicBezTo>
                        <a:pt x="1627" y="0"/>
                        <a:pt x="1461" y="167"/>
                        <a:pt x="1461" y="372"/>
                      </a:cubicBezTo>
                      <a:cubicBezTo>
                        <a:pt x="1461" y="577"/>
                        <a:pt x="1627" y="743"/>
                        <a:pt x="1833" y="743"/>
                      </a:cubicBezTo>
                      <a:lnTo>
                        <a:pt x="1124" y="743"/>
                      </a:lnTo>
                      <a:cubicBezTo>
                        <a:pt x="919" y="743"/>
                        <a:pt x="753" y="910"/>
                        <a:pt x="753" y="1115"/>
                      </a:cubicBezTo>
                      <a:cubicBezTo>
                        <a:pt x="753" y="1320"/>
                        <a:pt x="919" y="1486"/>
                        <a:pt x="1124" y="1486"/>
                      </a:cubicBezTo>
                      <a:lnTo>
                        <a:pt x="1316" y="1486"/>
                      </a:lnTo>
                      <a:cubicBezTo>
                        <a:pt x="1464" y="1486"/>
                        <a:pt x="1583" y="1605"/>
                        <a:pt x="1583" y="1753"/>
                      </a:cubicBezTo>
                      <a:cubicBezTo>
                        <a:pt x="1583" y="1901"/>
                        <a:pt x="1464" y="2021"/>
                        <a:pt x="1316" y="2021"/>
                      </a:cubicBezTo>
                      <a:lnTo>
                        <a:pt x="606" y="2021"/>
                      </a:lnTo>
                      <a:cubicBezTo>
                        <a:pt x="401" y="2021"/>
                        <a:pt x="234" y="2187"/>
                        <a:pt x="234" y="2392"/>
                      </a:cubicBezTo>
                      <a:cubicBezTo>
                        <a:pt x="234" y="2597"/>
                        <a:pt x="401" y="2764"/>
                        <a:pt x="606" y="2764"/>
                      </a:cubicBezTo>
                      <a:lnTo>
                        <a:pt x="1047" y="2764"/>
                      </a:lnTo>
                      <a:cubicBezTo>
                        <a:pt x="1043" y="2764"/>
                        <a:pt x="1039" y="2764"/>
                        <a:pt x="1035" y="2764"/>
                      </a:cubicBezTo>
                      <a:cubicBezTo>
                        <a:pt x="1190" y="2771"/>
                        <a:pt x="1316" y="2900"/>
                        <a:pt x="1316" y="3057"/>
                      </a:cubicBezTo>
                      <a:cubicBezTo>
                        <a:pt x="1316" y="3216"/>
                        <a:pt x="1190" y="3345"/>
                        <a:pt x="1035" y="3351"/>
                      </a:cubicBezTo>
                      <a:cubicBezTo>
                        <a:pt x="1039" y="3351"/>
                        <a:pt x="1043" y="3352"/>
                        <a:pt x="1047" y="3352"/>
                      </a:cubicBezTo>
                      <a:lnTo>
                        <a:pt x="372" y="3352"/>
                      </a:lnTo>
                      <a:cubicBezTo>
                        <a:pt x="167" y="3352"/>
                        <a:pt x="0" y="3517"/>
                        <a:pt x="0" y="3723"/>
                      </a:cubicBezTo>
                      <a:cubicBezTo>
                        <a:pt x="0" y="3928"/>
                        <a:pt x="167" y="4094"/>
                        <a:pt x="372" y="4094"/>
                      </a:cubicBezTo>
                      <a:lnTo>
                        <a:pt x="833" y="4094"/>
                      </a:lnTo>
                      <a:cubicBezTo>
                        <a:pt x="627" y="4094"/>
                        <a:pt x="461" y="4260"/>
                        <a:pt x="461" y="4465"/>
                      </a:cubicBezTo>
                      <a:cubicBezTo>
                        <a:pt x="461" y="4672"/>
                        <a:pt x="627" y="4838"/>
                        <a:pt x="833" y="4838"/>
                      </a:cubicBezTo>
                      <a:lnTo>
                        <a:pt x="2524" y="4838"/>
                      </a:lnTo>
                      <a:cubicBezTo>
                        <a:pt x="2729" y="4838"/>
                        <a:pt x="2895" y="4672"/>
                        <a:pt x="2895" y="4465"/>
                      </a:cubicBezTo>
                      <a:cubicBezTo>
                        <a:pt x="2895" y="4260"/>
                        <a:pt x="2729" y="4094"/>
                        <a:pt x="2524" y="4094"/>
                      </a:cubicBezTo>
                      <a:lnTo>
                        <a:pt x="2064" y="4094"/>
                      </a:lnTo>
                      <a:cubicBezTo>
                        <a:pt x="2269" y="4094"/>
                        <a:pt x="2435" y="3928"/>
                        <a:pt x="2435" y="3723"/>
                      </a:cubicBezTo>
                      <a:cubicBezTo>
                        <a:pt x="2435" y="3517"/>
                        <a:pt x="2269" y="3352"/>
                        <a:pt x="2064" y="3352"/>
                      </a:cubicBezTo>
                      <a:lnTo>
                        <a:pt x="3042" y="3352"/>
                      </a:lnTo>
                      <a:cubicBezTo>
                        <a:pt x="2836" y="3352"/>
                        <a:pt x="2670" y="3517"/>
                        <a:pt x="2670" y="3723"/>
                      </a:cubicBezTo>
                      <a:cubicBezTo>
                        <a:pt x="2670" y="3928"/>
                        <a:pt x="2836" y="4094"/>
                        <a:pt x="3042" y="4094"/>
                      </a:cubicBezTo>
                      <a:lnTo>
                        <a:pt x="3670" y="4094"/>
                      </a:lnTo>
                      <a:cubicBezTo>
                        <a:pt x="3876" y="4094"/>
                        <a:pt x="4042" y="3928"/>
                        <a:pt x="4042" y="3723"/>
                      </a:cubicBezTo>
                      <a:cubicBezTo>
                        <a:pt x="4042" y="3517"/>
                        <a:pt x="3876" y="3352"/>
                        <a:pt x="3670" y="3352"/>
                      </a:cubicBezTo>
                      <a:lnTo>
                        <a:pt x="3236" y="3352"/>
                      </a:lnTo>
                      <a:cubicBezTo>
                        <a:pt x="3399" y="3352"/>
                        <a:pt x="3532" y="3220"/>
                        <a:pt x="3532" y="3057"/>
                      </a:cubicBezTo>
                      <a:cubicBezTo>
                        <a:pt x="3532" y="2895"/>
                        <a:pt x="3399" y="2764"/>
                        <a:pt x="3236" y="2764"/>
                      </a:cubicBezTo>
                      <a:lnTo>
                        <a:pt x="3899" y="2764"/>
                      </a:lnTo>
                      <a:cubicBezTo>
                        <a:pt x="4104" y="2764"/>
                        <a:pt x="4270" y="2597"/>
                        <a:pt x="4270" y="2392"/>
                      </a:cubicBezTo>
                      <a:cubicBezTo>
                        <a:pt x="4270" y="2187"/>
                        <a:pt x="4104" y="2021"/>
                        <a:pt x="3899" y="202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2" name="Freeform 67">
                  <a:extLst>
                    <a:ext uri="{FF2B5EF4-FFF2-40B4-BE49-F238E27FC236}">
                      <a16:creationId xmlns:a16="http://schemas.microsoft.com/office/drawing/2014/main" xmlns="" id="{0190D802-1064-1F47-AFDB-5F02D961E9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6090468"/>
                  <a:ext cx="514627" cy="324522"/>
                </a:xfrm>
                <a:custGeom>
                  <a:avLst/>
                  <a:gdLst>
                    <a:gd name="T0" fmla="*/ 352090 w 1181"/>
                    <a:gd name="T1" fmla="*/ 0 h 744"/>
                    <a:gd name="T2" fmla="*/ 161665 w 1181"/>
                    <a:gd name="T3" fmla="*/ 0 h 744"/>
                    <a:gd name="T4" fmla="*/ 161665 w 1181"/>
                    <a:gd name="T5" fmla="*/ 0 h 744"/>
                    <a:gd name="T6" fmla="*/ 0 w 1181"/>
                    <a:gd name="T7" fmla="*/ 161825 h 744"/>
                    <a:gd name="T8" fmla="*/ 0 w 1181"/>
                    <a:gd name="T9" fmla="*/ 161825 h 744"/>
                    <a:gd name="T10" fmla="*/ 161665 w 1181"/>
                    <a:gd name="T11" fmla="*/ 324086 h 744"/>
                    <a:gd name="T12" fmla="*/ 352090 w 1181"/>
                    <a:gd name="T13" fmla="*/ 324086 h 744"/>
                    <a:gd name="T14" fmla="*/ 352090 w 1181"/>
                    <a:gd name="T15" fmla="*/ 324086 h 744"/>
                    <a:gd name="T16" fmla="*/ 514191 w 1181"/>
                    <a:gd name="T17" fmla="*/ 161825 h 744"/>
                    <a:gd name="T18" fmla="*/ 514191 w 1181"/>
                    <a:gd name="T19" fmla="*/ 161825 h 744"/>
                    <a:gd name="T20" fmla="*/ 352090 w 1181"/>
                    <a:gd name="T21" fmla="*/ 0 h 74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81" h="744">
                      <a:moveTo>
                        <a:pt x="808" y="0"/>
                      </a:moveTo>
                      <a:lnTo>
                        <a:pt x="371" y="0"/>
                      </a:lnTo>
                      <a:cubicBezTo>
                        <a:pt x="166" y="0"/>
                        <a:pt x="0" y="166"/>
                        <a:pt x="0" y="371"/>
                      </a:cubicBezTo>
                      <a:cubicBezTo>
                        <a:pt x="0" y="576"/>
                        <a:pt x="166" y="743"/>
                        <a:pt x="371" y="743"/>
                      </a:cubicBezTo>
                      <a:lnTo>
                        <a:pt x="808" y="743"/>
                      </a:lnTo>
                      <a:cubicBezTo>
                        <a:pt x="1013" y="743"/>
                        <a:pt x="1180" y="576"/>
                        <a:pt x="1180" y="371"/>
                      </a:cubicBezTo>
                      <a:cubicBezTo>
                        <a:pt x="1180" y="166"/>
                        <a:pt x="1013" y="0"/>
                        <a:pt x="808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3" name="Freeform 68">
                  <a:extLst>
                    <a:ext uri="{FF2B5EF4-FFF2-40B4-BE49-F238E27FC236}">
                      <a16:creationId xmlns:a16="http://schemas.microsoft.com/office/drawing/2014/main" xmlns="" id="{8B03FAE7-F5F1-644F-94A9-A263DE6EE6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9751" y="7098598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4" name="Freeform 69">
                  <a:extLst>
                    <a:ext uri="{FF2B5EF4-FFF2-40B4-BE49-F238E27FC236}">
                      <a16:creationId xmlns:a16="http://schemas.microsoft.com/office/drawing/2014/main" xmlns="" id="{7D76C462-781D-0C4C-8E30-1745E8A83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04798" y="5921486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133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5" name="Freeform 70">
                  <a:extLst>
                    <a:ext uri="{FF2B5EF4-FFF2-40B4-BE49-F238E27FC236}">
                      <a16:creationId xmlns:a16="http://schemas.microsoft.com/office/drawing/2014/main" xmlns="" id="{4E04ADB0-AF8F-D54C-9F5C-FA9A4C6B7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3969" y="6414990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6" name="Freeform 71">
                  <a:extLst>
                    <a:ext uri="{FF2B5EF4-FFF2-40B4-BE49-F238E27FC236}">
                      <a16:creationId xmlns:a16="http://schemas.microsoft.com/office/drawing/2014/main" xmlns="" id="{43D2DAF2-0AA1-F645-9BDF-6C35E1F3E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0590" y="7423121"/>
                  <a:ext cx="74890" cy="74889"/>
                </a:xfrm>
                <a:custGeom>
                  <a:avLst/>
                  <a:gdLst>
                    <a:gd name="T0" fmla="*/ 74457 w 173"/>
                    <a:gd name="T1" fmla="*/ 36795 h 173"/>
                    <a:gd name="T2" fmla="*/ 74457 w 173"/>
                    <a:gd name="T3" fmla="*/ 36795 h 173"/>
                    <a:gd name="T4" fmla="*/ 36796 w 173"/>
                    <a:gd name="T5" fmla="*/ 74456 h 173"/>
                    <a:gd name="T6" fmla="*/ 36796 w 173"/>
                    <a:gd name="T7" fmla="*/ 74456 h 173"/>
                    <a:gd name="T8" fmla="*/ 0 w 173"/>
                    <a:gd name="T9" fmla="*/ 36795 h 173"/>
                    <a:gd name="T10" fmla="*/ 0 w 173"/>
                    <a:gd name="T11" fmla="*/ 36795 h 173"/>
                    <a:gd name="T12" fmla="*/ 36796 w 173"/>
                    <a:gd name="T13" fmla="*/ 0 h 173"/>
                    <a:gd name="T14" fmla="*/ 36796 w 173"/>
                    <a:gd name="T15" fmla="*/ 0 h 173"/>
                    <a:gd name="T16" fmla="*/ 74457 w 173"/>
                    <a:gd name="T17" fmla="*/ 36795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8" y="172"/>
                        <a:pt x="0" y="134"/>
                        <a:pt x="0" y="85"/>
                      </a:cubicBezTo>
                      <a:cubicBezTo>
                        <a:pt x="0" y="39"/>
                        <a:pt x="38" y="0"/>
                        <a:pt x="85" y="0"/>
                      </a:cubicBezTo>
                      <a:cubicBezTo>
                        <a:pt x="133" y="0"/>
                        <a:pt x="172" y="39"/>
                        <a:pt x="172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7" name="Freeform 72">
                  <a:extLst>
                    <a:ext uri="{FF2B5EF4-FFF2-40B4-BE49-F238E27FC236}">
                      <a16:creationId xmlns:a16="http://schemas.microsoft.com/office/drawing/2014/main" xmlns="" id="{A9D312B6-D87E-D54E-81F6-0D3A023FD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7003" y="6211444"/>
                  <a:ext cx="74890" cy="74890"/>
                </a:xfrm>
                <a:custGeom>
                  <a:avLst/>
                  <a:gdLst>
                    <a:gd name="T0" fmla="*/ 74460 w 174"/>
                    <a:gd name="T1" fmla="*/ 36796 h 173"/>
                    <a:gd name="T2" fmla="*/ 74460 w 174"/>
                    <a:gd name="T3" fmla="*/ 36796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6796 h 173"/>
                    <a:gd name="T10" fmla="*/ 0 w 174"/>
                    <a:gd name="T11" fmla="*/ 36796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60 w 174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5"/>
                      </a:moveTo>
                      <a:lnTo>
                        <a:pt x="173" y="85"/>
                      </a:lnTo>
                      <a:cubicBezTo>
                        <a:pt x="173" y="133"/>
                        <a:pt x="135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5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8" name="Freeform 73">
                  <a:extLst>
                    <a:ext uri="{FF2B5EF4-FFF2-40B4-BE49-F238E27FC236}">
                      <a16:creationId xmlns:a16="http://schemas.microsoft.com/office/drawing/2014/main" xmlns="" id="{AC35BD6E-7917-5B4A-AB1E-C395016D6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70969" y="5289723"/>
                  <a:ext cx="74890" cy="76810"/>
                </a:xfrm>
                <a:custGeom>
                  <a:avLst/>
                  <a:gdLst>
                    <a:gd name="T0" fmla="*/ 74457 w 173"/>
                    <a:gd name="T1" fmla="*/ 38186 h 175"/>
                    <a:gd name="T2" fmla="*/ 74457 w 173"/>
                    <a:gd name="T3" fmla="*/ 38186 h 175"/>
                    <a:gd name="T4" fmla="*/ 37229 w 173"/>
                    <a:gd name="T5" fmla="*/ 76371 h 175"/>
                    <a:gd name="T6" fmla="*/ 37229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9 w 173"/>
                    <a:gd name="T13" fmla="*/ 0 h 175"/>
                    <a:gd name="T14" fmla="*/ 37229 w 173"/>
                    <a:gd name="T15" fmla="*/ 0 h 175"/>
                    <a:gd name="T16" fmla="*/ 74457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4"/>
                        <a:pt x="86" y="174"/>
                      </a:cubicBezTo>
                      <a:cubicBezTo>
                        <a:pt x="39" y="174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9" name="Freeform 74">
                  <a:extLst>
                    <a:ext uri="{FF2B5EF4-FFF2-40B4-BE49-F238E27FC236}">
                      <a16:creationId xmlns:a16="http://schemas.microsoft.com/office/drawing/2014/main" xmlns="" id="{2EEBB809-14A9-6D4C-B7EB-F5C07D80E1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543" y="695458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4" y="105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0" name="Freeform 75">
                  <a:extLst>
                    <a:ext uri="{FF2B5EF4-FFF2-40B4-BE49-F238E27FC236}">
                      <a16:creationId xmlns:a16="http://schemas.microsoft.com/office/drawing/2014/main" xmlns="" id="{0966F78B-92E5-C84C-9581-461F25E75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3665" y="595797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3"/>
                        <a:pt x="82" y="105"/>
                        <a:pt x="52" y="105"/>
                      </a:cubicBezTo>
                      <a:cubicBezTo>
                        <a:pt x="24" y="105"/>
                        <a:pt x="0" y="83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1" name="Freeform 76">
                  <a:extLst>
                    <a:ext uri="{FF2B5EF4-FFF2-40B4-BE49-F238E27FC236}">
                      <a16:creationId xmlns:a16="http://schemas.microsoft.com/office/drawing/2014/main" xmlns="" id="{C18F87FB-181C-3048-9DB5-5D024933EE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815" y="626329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2" name="Freeform 77">
                  <a:extLst>
                    <a:ext uri="{FF2B5EF4-FFF2-40B4-BE49-F238E27FC236}">
                      <a16:creationId xmlns:a16="http://schemas.microsoft.com/office/drawing/2014/main" xmlns="" id="{E958BBAC-7DD7-F049-9276-F6F182487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92688" y="652252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3" name="Freeform 78">
                  <a:extLst>
                    <a:ext uri="{FF2B5EF4-FFF2-40B4-BE49-F238E27FC236}">
                      <a16:creationId xmlns:a16="http://schemas.microsoft.com/office/drawing/2014/main" xmlns="" id="{76EF5346-AFBD-0F4B-8886-8E5F265B5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93717" y="719653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4" name="Freeform 79">
                  <a:extLst>
                    <a:ext uri="{FF2B5EF4-FFF2-40B4-BE49-F238E27FC236}">
                      <a16:creationId xmlns:a16="http://schemas.microsoft.com/office/drawing/2014/main" xmlns="" id="{C76D5361-F472-7B4D-8BFA-D0401E9B9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6004056"/>
                  <a:ext cx="46086" cy="46086"/>
                </a:xfrm>
                <a:custGeom>
                  <a:avLst/>
                  <a:gdLst>
                    <a:gd name="T0" fmla="*/ 45651 w 106"/>
                    <a:gd name="T1" fmla="*/ 22828 h 107"/>
                    <a:gd name="T2" fmla="*/ 45651 w 106"/>
                    <a:gd name="T3" fmla="*/ 2282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2828 h 107"/>
                    <a:gd name="T10" fmla="*/ 0 w 106"/>
                    <a:gd name="T11" fmla="*/ 2282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282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5" name="Freeform 80">
                  <a:extLst>
                    <a:ext uri="{FF2B5EF4-FFF2-40B4-BE49-F238E27FC236}">
                      <a16:creationId xmlns:a16="http://schemas.microsoft.com/office/drawing/2014/main" xmlns="" id="{16D5A1B7-9E45-1640-9D54-3C0E15FBCB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5502" y="5596963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6" name="Freeform 81">
                  <a:extLst>
                    <a:ext uri="{FF2B5EF4-FFF2-40B4-BE49-F238E27FC236}">
                      <a16:creationId xmlns:a16="http://schemas.microsoft.com/office/drawing/2014/main" xmlns="" id="{D73AB12D-0F5A-CD4E-8F7F-F7E9177C8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15731" y="52666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7" name="Freeform 82">
                  <a:extLst>
                    <a:ext uri="{FF2B5EF4-FFF2-40B4-BE49-F238E27FC236}">
                      <a16:creationId xmlns:a16="http://schemas.microsoft.com/office/drawing/2014/main" xmlns="" id="{EDDBA3D8-8E0E-E441-A7BC-13C70AA05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6771" y="6766396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8" name="Freeform 83">
                  <a:extLst>
                    <a:ext uri="{FF2B5EF4-FFF2-40B4-BE49-F238E27FC236}">
                      <a16:creationId xmlns:a16="http://schemas.microsoft.com/office/drawing/2014/main" xmlns="" id="{950289CA-9E53-024E-A3F6-8CF03C634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4503" y="7150446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69" name="Freeform 84">
                  <a:extLst>
                    <a:ext uri="{FF2B5EF4-FFF2-40B4-BE49-F238E27FC236}">
                      <a16:creationId xmlns:a16="http://schemas.microsoft.com/office/drawing/2014/main" xmlns="" id="{E04197C5-CDF8-6849-93A0-6E69B448FC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9950" y="509001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rgbClr val="EA662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0" name="Freeform 85">
                  <a:extLst>
                    <a:ext uri="{FF2B5EF4-FFF2-40B4-BE49-F238E27FC236}">
                      <a16:creationId xmlns:a16="http://schemas.microsoft.com/office/drawing/2014/main" xmlns="" id="{D0D8E23E-CB88-8044-89C8-673F426779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9857" y="5468307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1" name="Freeform 86">
                  <a:extLst>
                    <a:ext uri="{FF2B5EF4-FFF2-40B4-BE49-F238E27FC236}">
                      <a16:creationId xmlns:a16="http://schemas.microsoft.com/office/drawing/2014/main" xmlns="" id="{2D2176C6-72B8-4047-9295-BA7D8A53C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1104" y="508041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6"/>
                        <a:pt x="0" y="300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2" name="Freeform 87">
                  <a:extLst>
                    <a:ext uri="{FF2B5EF4-FFF2-40B4-BE49-F238E27FC236}">
                      <a16:creationId xmlns:a16="http://schemas.microsoft.com/office/drawing/2014/main" xmlns="" id="{78CE7ABB-DC59-B24A-B728-D70CFD5ECB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1525" y="5714099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7168 w 1236"/>
                    <a:gd name="T13" fmla="*/ 0 h 601"/>
                    <a:gd name="T14" fmla="*/ 40716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716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6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5"/>
                        <a:pt x="134" y="0"/>
                        <a:pt x="300" y="0"/>
                      </a:cubicBezTo>
                      <a:lnTo>
                        <a:pt x="936" y="0"/>
                      </a:lnTo>
                      <a:cubicBezTo>
                        <a:pt x="1101" y="0"/>
                        <a:pt x="1235" y="135"/>
                        <a:pt x="1235" y="300"/>
                      </a:cubicBezTo>
                      <a:cubicBezTo>
                        <a:pt x="1235" y="466"/>
                        <a:pt x="1101" y="600"/>
                        <a:pt x="936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3" name="Freeform 88">
                  <a:extLst>
                    <a:ext uri="{FF2B5EF4-FFF2-40B4-BE49-F238E27FC236}">
                      <a16:creationId xmlns:a16="http://schemas.microsoft.com/office/drawing/2014/main" xmlns="" id="{53DA3270-2DD3-0247-BEAC-CB9FC3A262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751" y="6545566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29925 h 601"/>
                    <a:gd name="T8" fmla="*/ 0 w 1236"/>
                    <a:gd name="T9" fmla="*/ 129925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29925 h 601"/>
                    <a:gd name="T18" fmla="*/ 537235 w 1236"/>
                    <a:gd name="T19" fmla="*/ 129925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3"/>
                        <a:pt x="1235" y="299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4" name="Freeform 89">
                  <a:extLst>
                    <a:ext uri="{FF2B5EF4-FFF2-40B4-BE49-F238E27FC236}">
                      <a16:creationId xmlns:a16="http://schemas.microsoft.com/office/drawing/2014/main" xmlns="" id="{EB3BD9A0-CDF0-844E-8C4F-F8D964A51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1618" y="6862408"/>
                  <a:ext cx="537670" cy="261154"/>
                </a:xfrm>
                <a:custGeom>
                  <a:avLst/>
                  <a:gdLst>
                    <a:gd name="T0" fmla="*/ 406298 w 1236"/>
                    <a:gd name="T1" fmla="*/ 260719 h 601"/>
                    <a:gd name="T2" fmla="*/ 130502 w 1236"/>
                    <a:gd name="T3" fmla="*/ 260719 h 601"/>
                    <a:gd name="T4" fmla="*/ 130502 w 1236"/>
                    <a:gd name="T5" fmla="*/ 260719 h 601"/>
                    <a:gd name="T6" fmla="*/ 0 w 1236"/>
                    <a:gd name="T7" fmla="*/ 130360 h 601"/>
                    <a:gd name="T8" fmla="*/ 0 w 1236"/>
                    <a:gd name="T9" fmla="*/ 130360 h 601"/>
                    <a:gd name="T10" fmla="*/ 130502 w 1236"/>
                    <a:gd name="T11" fmla="*/ 0 h 601"/>
                    <a:gd name="T12" fmla="*/ 406298 w 1236"/>
                    <a:gd name="T13" fmla="*/ 0 h 601"/>
                    <a:gd name="T14" fmla="*/ 406298 w 1236"/>
                    <a:gd name="T15" fmla="*/ 0 h 601"/>
                    <a:gd name="T16" fmla="*/ 537235 w 1236"/>
                    <a:gd name="T17" fmla="*/ 130360 h 601"/>
                    <a:gd name="T18" fmla="*/ 537235 w 1236"/>
                    <a:gd name="T19" fmla="*/ 130360 h 601"/>
                    <a:gd name="T20" fmla="*/ 406298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4" y="600"/>
                      </a:moveTo>
                      <a:lnTo>
                        <a:pt x="300" y="600"/>
                      </a:lnTo>
                      <a:cubicBezTo>
                        <a:pt x="134" y="600"/>
                        <a:pt x="0" y="466"/>
                        <a:pt x="0" y="300"/>
                      </a:cubicBezTo>
                      <a:cubicBezTo>
                        <a:pt x="0" y="134"/>
                        <a:pt x="134" y="0"/>
                        <a:pt x="300" y="0"/>
                      </a:cubicBezTo>
                      <a:lnTo>
                        <a:pt x="934" y="0"/>
                      </a:lnTo>
                      <a:cubicBezTo>
                        <a:pt x="1100" y="0"/>
                        <a:pt x="1235" y="134"/>
                        <a:pt x="1235" y="300"/>
                      </a:cubicBezTo>
                      <a:cubicBezTo>
                        <a:pt x="1235" y="466"/>
                        <a:pt x="1100" y="600"/>
                        <a:pt x="934" y="60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75" name="Freeform 90">
                  <a:extLst>
                    <a:ext uri="{FF2B5EF4-FFF2-40B4-BE49-F238E27FC236}">
                      <a16:creationId xmlns:a16="http://schemas.microsoft.com/office/drawing/2014/main" xmlns="" id="{1FE7A0CF-CC9E-2E4D-9524-07E16A85A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70527" y="7123562"/>
                  <a:ext cx="537670" cy="261154"/>
                </a:xfrm>
                <a:custGeom>
                  <a:avLst/>
                  <a:gdLst>
                    <a:gd name="T0" fmla="*/ 407168 w 1236"/>
                    <a:gd name="T1" fmla="*/ 260719 h 600"/>
                    <a:gd name="T2" fmla="*/ 130502 w 1236"/>
                    <a:gd name="T3" fmla="*/ 260719 h 600"/>
                    <a:gd name="T4" fmla="*/ 130502 w 1236"/>
                    <a:gd name="T5" fmla="*/ 260719 h 600"/>
                    <a:gd name="T6" fmla="*/ 0 w 1236"/>
                    <a:gd name="T7" fmla="*/ 130577 h 600"/>
                    <a:gd name="T8" fmla="*/ 0 w 1236"/>
                    <a:gd name="T9" fmla="*/ 130577 h 600"/>
                    <a:gd name="T10" fmla="*/ 130502 w 1236"/>
                    <a:gd name="T11" fmla="*/ 0 h 600"/>
                    <a:gd name="T12" fmla="*/ 407168 w 1236"/>
                    <a:gd name="T13" fmla="*/ 0 h 600"/>
                    <a:gd name="T14" fmla="*/ 407168 w 1236"/>
                    <a:gd name="T15" fmla="*/ 0 h 600"/>
                    <a:gd name="T16" fmla="*/ 537235 w 1236"/>
                    <a:gd name="T17" fmla="*/ 130577 h 600"/>
                    <a:gd name="T18" fmla="*/ 537235 w 1236"/>
                    <a:gd name="T19" fmla="*/ 130577 h 600"/>
                    <a:gd name="T20" fmla="*/ 407168 w 1236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0">
                      <a:moveTo>
                        <a:pt x="936" y="599"/>
                      </a:moveTo>
                      <a:lnTo>
                        <a:pt x="300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4"/>
                        <a:pt x="135" y="0"/>
                        <a:pt x="300" y="0"/>
                      </a:cubicBezTo>
                      <a:lnTo>
                        <a:pt x="936" y="0"/>
                      </a:lnTo>
                      <a:cubicBezTo>
                        <a:pt x="1102" y="0"/>
                        <a:pt x="1235" y="134"/>
                        <a:pt x="1235" y="300"/>
                      </a:cubicBezTo>
                      <a:cubicBezTo>
                        <a:pt x="1235" y="465"/>
                        <a:pt x="1102" y="599"/>
                        <a:pt x="936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225" name="Group 1">
                <a:extLst>
                  <a:ext uri="{FF2B5EF4-FFF2-40B4-BE49-F238E27FC236}">
                    <a16:creationId xmlns:a16="http://schemas.microsoft.com/office/drawing/2014/main" xmlns="" id="{A207FE5E-BBD1-5C4E-85E1-40F41B2CF8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-528478" y="2446954"/>
                <a:ext cx="2447606" cy="2528559"/>
                <a:chOff x="8253235" y="2100188"/>
                <a:chExt cx="2448321" cy="2528969"/>
              </a:xfrm>
            </p:grpSpPr>
            <p:sp>
              <p:nvSpPr>
                <p:cNvPr id="226" name="Freeform 91">
                  <a:extLst>
                    <a:ext uri="{FF2B5EF4-FFF2-40B4-BE49-F238E27FC236}">
                      <a16:creationId xmlns:a16="http://schemas.microsoft.com/office/drawing/2014/main" xmlns="" id="{170CE5C2-D01C-9D46-AA96-4E574307A4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3235" y="3674793"/>
                  <a:ext cx="378290" cy="291878"/>
                </a:xfrm>
                <a:custGeom>
                  <a:avLst/>
                  <a:gdLst>
                    <a:gd name="T0" fmla="*/ 145831 w 869"/>
                    <a:gd name="T1" fmla="*/ 291444 h 672"/>
                    <a:gd name="T2" fmla="*/ 232459 w 869"/>
                    <a:gd name="T3" fmla="*/ 291444 h 672"/>
                    <a:gd name="T4" fmla="*/ 232459 w 869"/>
                    <a:gd name="T5" fmla="*/ 291444 h 672"/>
                    <a:gd name="T6" fmla="*/ 377855 w 869"/>
                    <a:gd name="T7" fmla="*/ 145939 h 672"/>
                    <a:gd name="T8" fmla="*/ 377855 w 869"/>
                    <a:gd name="T9" fmla="*/ 145939 h 672"/>
                    <a:gd name="T10" fmla="*/ 232459 w 869"/>
                    <a:gd name="T11" fmla="*/ 0 h 672"/>
                    <a:gd name="T12" fmla="*/ 145831 w 869"/>
                    <a:gd name="T13" fmla="*/ 0 h 672"/>
                    <a:gd name="T14" fmla="*/ 145831 w 869"/>
                    <a:gd name="T15" fmla="*/ 0 h 672"/>
                    <a:gd name="T16" fmla="*/ 0 w 869"/>
                    <a:gd name="T17" fmla="*/ 145939 h 672"/>
                    <a:gd name="T18" fmla="*/ 0 w 869"/>
                    <a:gd name="T19" fmla="*/ 145939 h 672"/>
                    <a:gd name="T20" fmla="*/ 145831 w 869"/>
                    <a:gd name="T21" fmla="*/ 291444 h 6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9" h="672">
                      <a:moveTo>
                        <a:pt x="335" y="671"/>
                      </a:moveTo>
                      <a:lnTo>
                        <a:pt x="534" y="671"/>
                      </a:lnTo>
                      <a:cubicBezTo>
                        <a:pt x="718" y="671"/>
                        <a:pt x="868" y="520"/>
                        <a:pt x="868" y="336"/>
                      </a:cubicBezTo>
                      <a:cubicBezTo>
                        <a:pt x="868" y="151"/>
                        <a:pt x="718" y="0"/>
                        <a:pt x="534" y="0"/>
                      </a:cubicBezTo>
                      <a:lnTo>
                        <a:pt x="335" y="0"/>
                      </a:lnTo>
                      <a:cubicBezTo>
                        <a:pt x="149" y="0"/>
                        <a:pt x="0" y="151"/>
                        <a:pt x="0" y="336"/>
                      </a:cubicBezTo>
                      <a:cubicBezTo>
                        <a:pt x="0" y="520"/>
                        <a:pt x="149" y="671"/>
                        <a:pt x="335" y="671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7" name="Freeform 92">
                  <a:extLst>
                    <a:ext uri="{FF2B5EF4-FFF2-40B4-BE49-F238E27FC236}">
                      <a16:creationId xmlns:a16="http://schemas.microsoft.com/office/drawing/2014/main" xmlns="" id="{6FA449C5-D620-4C41-9B0B-7476EE8A9B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60916" y="2292214"/>
                  <a:ext cx="2283178" cy="1945213"/>
                </a:xfrm>
                <a:custGeom>
                  <a:avLst/>
                  <a:gdLst>
                    <a:gd name="T0" fmla="*/ 0 w 5244"/>
                    <a:gd name="T1" fmla="*/ 728639 h 4469"/>
                    <a:gd name="T2" fmla="*/ 714037 w 5244"/>
                    <a:gd name="T3" fmla="*/ 874018 h 4469"/>
                    <a:gd name="T4" fmla="*/ 568182 w 5244"/>
                    <a:gd name="T5" fmla="*/ 1019833 h 4469"/>
                    <a:gd name="T6" fmla="*/ 714037 w 5244"/>
                    <a:gd name="T7" fmla="*/ 1165648 h 4469"/>
                    <a:gd name="T8" fmla="*/ 913445 w 5244"/>
                    <a:gd name="T9" fmla="*/ 1165648 h 4469"/>
                    <a:gd name="T10" fmla="*/ 911268 w 5244"/>
                    <a:gd name="T11" fmla="*/ 1165648 h 4469"/>
                    <a:gd name="T12" fmla="*/ 1007489 w 5244"/>
                    <a:gd name="T13" fmla="*/ 1263583 h 4469"/>
                    <a:gd name="T14" fmla="*/ 911268 w 5244"/>
                    <a:gd name="T15" fmla="*/ 1361954 h 4469"/>
                    <a:gd name="T16" fmla="*/ 656131 w 5244"/>
                    <a:gd name="T17" fmla="*/ 1361954 h 4469"/>
                    <a:gd name="T18" fmla="*/ 510711 w 5244"/>
                    <a:gd name="T19" fmla="*/ 1507769 h 4469"/>
                    <a:gd name="T20" fmla="*/ 656131 w 5244"/>
                    <a:gd name="T21" fmla="*/ 1653148 h 4469"/>
                    <a:gd name="T22" fmla="*/ 960903 w 5244"/>
                    <a:gd name="T23" fmla="*/ 1653148 h 4469"/>
                    <a:gd name="T24" fmla="*/ 815483 w 5244"/>
                    <a:gd name="T25" fmla="*/ 1798963 h 4469"/>
                    <a:gd name="T26" fmla="*/ 1576978 w 5244"/>
                    <a:gd name="T27" fmla="*/ 1944778 h 4469"/>
                    <a:gd name="T28" fmla="*/ 1722397 w 5244"/>
                    <a:gd name="T29" fmla="*/ 1798963 h 4469"/>
                    <a:gd name="T30" fmla="*/ 1576978 w 5244"/>
                    <a:gd name="T31" fmla="*/ 1653148 h 4469"/>
                    <a:gd name="T32" fmla="*/ 2066354 w 5244"/>
                    <a:gd name="T33" fmla="*/ 1653148 h 4469"/>
                    <a:gd name="T34" fmla="*/ 2212210 w 5244"/>
                    <a:gd name="T35" fmla="*/ 1507769 h 4469"/>
                    <a:gd name="T36" fmla="*/ 1624435 w 5244"/>
                    <a:gd name="T37" fmla="*/ 1361954 h 4469"/>
                    <a:gd name="T38" fmla="*/ 1629660 w 5244"/>
                    <a:gd name="T39" fmla="*/ 1361954 h 4469"/>
                    <a:gd name="T40" fmla="*/ 1536051 w 5244"/>
                    <a:gd name="T41" fmla="*/ 1263583 h 4469"/>
                    <a:gd name="T42" fmla="*/ 1629660 w 5244"/>
                    <a:gd name="T43" fmla="*/ 1166083 h 4469"/>
                    <a:gd name="T44" fmla="*/ 1624435 w 5244"/>
                    <a:gd name="T45" fmla="*/ 1165648 h 4469"/>
                    <a:gd name="T46" fmla="*/ 1765936 w 5244"/>
                    <a:gd name="T47" fmla="*/ 1165648 h 4469"/>
                    <a:gd name="T48" fmla="*/ 1911791 w 5244"/>
                    <a:gd name="T49" fmla="*/ 1019833 h 4469"/>
                    <a:gd name="T50" fmla="*/ 2136452 w 5244"/>
                    <a:gd name="T51" fmla="*/ 874018 h 4469"/>
                    <a:gd name="T52" fmla="*/ 2282743 w 5244"/>
                    <a:gd name="T53" fmla="*/ 728639 h 4469"/>
                    <a:gd name="T54" fmla="*/ 2136452 w 5244"/>
                    <a:gd name="T55" fmla="*/ 583259 h 4469"/>
                    <a:gd name="T56" fmla="*/ 1922241 w 5244"/>
                    <a:gd name="T57" fmla="*/ 583259 h 4469"/>
                    <a:gd name="T58" fmla="*/ 2068096 w 5244"/>
                    <a:gd name="T59" fmla="*/ 437444 h 4469"/>
                    <a:gd name="T60" fmla="*/ 1441136 w 5244"/>
                    <a:gd name="T61" fmla="*/ 291194 h 4469"/>
                    <a:gd name="T62" fmla="*/ 1586992 w 5244"/>
                    <a:gd name="T63" fmla="*/ 145815 h 4469"/>
                    <a:gd name="T64" fmla="*/ 1441136 w 5244"/>
                    <a:gd name="T65" fmla="*/ 0 h 4469"/>
                    <a:gd name="T66" fmla="*/ 389237 w 5244"/>
                    <a:gd name="T67" fmla="*/ 0 h 4469"/>
                    <a:gd name="T68" fmla="*/ 243818 w 5244"/>
                    <a:gd name="T69" fmla="*/ 145815 h 4469"/>
                    <a:gd name="T70" fmla="*/ 876437 w 5244"/>
                    <a:gd name="T71" fmla="*/ 291194 h 4469"/>
                    <a:gd name="T72" fmla="*/ 1022293 w 5244"/>
                    <a:gd name="T73" fmla="*/ 437444 h 4469"/>
                    <a:gd name="T74" fmla="*/ 876437 w 5244"/>
                    <a:gd name="T75" fmla="*/ 583259 h 4469"/>
                    <a:gd name="T76" fmla="*/ 145420 w 5244"/>
                    <a:gd name="T77" fmla="*/ 583259 h 446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5244" h="4469">
                      <a:moveTo>
                        <a:pt x="0" y="1674"/>
                      </a:moveTo>
                      <a:lnTo>
                        <a:pt x="0" y="1674"/>
                      </a:lnTo>
                      <a:cubicBezTo>
                        <a:pt x="0" y="1858"/>
                        <a:pt x="150" y="2008"/>
                        <a:pt x="334" y="2008"/>
                      </a:cubicBezTo>
                      <a:lnTo>
                        <a:pt x="1640" y="2008"/>
                      </a:lnTo>
                      <a:cubicBezTo>
                        <a:pt x="1455" y="2008"/>
                        <a:pt x="1305" y="2158"/>
                        <a:pt x="1305" y="2343"/>
                      </a:cubicBezTo>
                      <a:cubicBezTo>
                        <a:pt x="1305" y="2528"/>
                        <a:pt x="1455" y="2678"/>
                        <a:pt x="1640" y="2678"/>
                      </a:cubicBezTo>
                      <a:lnTo>
                        <a:pt x="2098" y="2678"/>
                      </a:lnTo>
                      <a:cubicBezTo>
                        <a:pt x="2097" y="2678"/>
                        <a:pt x="2095" y="2678"/>
                        <a:pt x="2093" y="2678"/>
                      </a:cubicBezTo>
                      <a:cubicBezTo>
                        <a:pt x="2216" y="2681"/>
                        <a:pt x="2314" y="2780"/>
                        <a:pt x="2314" y="2903"/>
                      </a:cubicBezTo>
                      <a:cubicBezTo>
                        <a:pt x="2314" y="3026"/>
                        <a:pt x="2216" y="3127"/>
                        <a:pt x="2093" y="3129"/>
                      </a:cubicBezTo>
                      <a:cubicBezTo>
                        <a:pt x="2095" y="3129"/>
                        <a:pt x="2097" y="3129"/>
                        <a:pt x="2098" y="3129"/>
                      </a:cubicBezTo>
                      <a:lnTo>
                        <a:pt x="1507" y="3129"/>
                      </a:lnTo>
                      <a:cubicBezTo>
                        <a:pt x="1323" y="3129"/>
                        <a:pt x="1173" y="3280"/>
                        <a:pt x="1173" y="3464"/>
                      </a:cubicBezTo>
                      <a:cubicBezTo>
                        <a:pt x="1173" y="3649"/>
                        <a:pt x="1323" y="3798"/>
                        <a:pt x="1507" y="3798"/>
                      </a:cubicBezTo>
                      <a:lnTo>
                        <a:pt x="2207" y="3798"/>
                      </a:lnTo>
                      <a:cubicBezTo>
                        <a:pt x="2023" y="3798"/>
                        <a:pt x="1873" y="3948"/>
                        <a:pt x="1873" y="4133"/>
                      </a:cubicBezTo>
                      <a:cubicBezTo>
                        <a:pt x="1873" y="4318"/>
                        <a:pt x="2023" y="4468"/>
                        <a:pt x="2207" y="4468"/>
                      </a:cubicBezTo>
                      <a:lnTo>
                        <a:pt x="3622" y="4468"/>
                      </a:lnTo>
                      <a:cubicBezTo>
                        <a:pt x="3807" y="4468"/>
                        <a:pt x="3956" y="4318"/>
                        <a:pt x="3956" y="4133"/>
                      </a:cubicBezTo>
                      <a:cubicBezTo>
                        <a:pt x="3956" y="3948"/>
                        <a:pt x="3807" y="3798"/>
                        <a:pt x="3622" y="3798"/>
                      </a:cubicBezTo>
                      <a:lnTo>
                        <a:pt x="4746" y="3798"/>
                      </a:lnTo>
                      <a:cubicBezTo>
                        <a:pt x="4930" y="3798"/>
                        <a:pt x="5081" y="3649"/>
                        <a:pt x="5081" y="3464"/>
                      </a:cubicBezTo>
                      <a:cubicBezTo>
                        <a:pt x="5081" y="3280"/>
                        <a:pt x="4930" y="3129"/>
                        <a:pt x="4746" y="3129"/>
                      </a:cubicBezTo>
                      <a:lnTo>
                        <a:pt x="3731" y="3129"/>
                      </a:lnTo>
                      <a:cubicBezTo>
                        <a:pt x="3735" y="3129"/>
                        <a:pt x="3739" y="3129"/>
                        <a:pt x="3743" y="3129"/>
                      </a:cubicBezTo>
                      <a:cubicBezTo>
                        <a:pt x="3624" y="3122"/>
                        <a:pt x="3528" y="3024"/>
                        <a:pt x="3528" y="2903"/>
                      </a:cubicBezTo>
                      <a:cubicBezTo>
                        <a:pt x="3528" y="2783"/>
                        <a:pt x="3624" y="2684"/>
                        <a:pt x="3743" y="2679"/>
                      </a:cubicBezTo>
                      <a:cubicBezTo>
                        <a:pt x="3739" y="2678"/>
                        <a:pt x="3735" y="2678"/>
                        <a:pt x="3731" y="2678"/>
                      </a:cubicBezTo>
                      <a:lnTo>
                        <a:pt x="4056" y="2678"/>
                      </a:lnTo>
                      <a:cubicBezTo>
                        <a:pt x="4240" y="2678"/>
                        <a:pt x="4391" y="2528"/>
                        <a:pt x="4391" y="2343"/>
                      </a:cubicBezTo>
                      <a:cubicBezTo>
                        <a:pt x="4391" y="2158"/>
                        <a:pt x="4240" y="2008"/>
                        <a:pt x="4056" y="2008"/>
                      </a:cubicBezTo>
                      <a:lnTo>
                        <a:pt x="4907" y="2008"/>
                      </a:lnTo>
                      <a:cubicBezTo>
                        <a:pt x="5093" y="2008"/>
                        <a:pt x="5243" y="1858"/>
                        <a:pt x="5243" y="1674"/>
                      </a:cubicBezTo>
                      <a:cubicBezTo>
                        <a:pt x="5243" y="1490"/>
                        <a:pt x="5093" y="1340"/>
                        <a:pt x="4907" y="1340"/>
                      </a:cubicBezTo>
                      <a:lnTo>
                        <a:pt x="4415" y="1340"/>
                      </a:lnTo>
                      <a:cubicBezTo>
                        <a:pt x="4600" y="1340"/>
                        <a:pt x="4750" y="1189"/>
                        <a:pt x="4750" y="1005"/>
                      </a:cubicBezTo>
                      <a:cubicBezTo>
                        <a:pt x="4750" y="820"/>
                        <a:pt x="4600" y="669"/>
                        <a:pt x="4415" y="669"/>
                      </a:cubicBezTo>
                      <a:lnTo>
                        <a:pt x="3310" y="669"/>
                      </a:lnTo>
                      <a:cubicBezTo>
                        <a:pt x="3495" y="669"/>
                        <a:pt x="3645" y="520"/>
                        <a:pt x="3645" y="335"/>
                      </a:cubicBezTo>
                      <a:cubicBezTo>
                        <a:pt x="3645" y="151"/>
                        <a:pt x="3495" y="0"/>
                        <a:pt x="3310" y="0"/>
                      </a:cubicBezTo>
                      <a:lnTo>
                        <a:pt x="894" y="0"/>
                      </a:lnTo>
                      <a:cubicBezTo>
                        <a:pt x="710" y="0"/>
                        <a:pt x="560" y="151"/>
                        <a:pt x="560" y="335"/>
                      </a:cubicBezTo>
                      <a:cubicBezTo>
                        <a:pt x="560" y="520"/>
                        <a:pt x="710" y="669"/>
                        <a:pt x="894" y="669"/>
                      </a:cubicBezTo>
                      <a:lnTo>
                        <a:pt x="2013" y="669"/>
                      </a:lnTo>
                      <a:cubicBezTo>
                        <a:pt x="2197" y="669"/>
                        <a:pt x="2348" y="820"/>
                        <a:pt x="2348" y="1005"/>
                      </a:cubicBezTo>
                      <a:cubicBezTo>
                        <a:pt x="2348" y="1189"/>
                        <a:pt x="2197" y="1340"/>
                        <a:pt x="2013" y="1340"/>
                      </a:cubicBezTo>
                      <a:lnTo>
                        <a:pt x="334" y="1340"/>
                      </a:lnTo>
                      <a:cubicBezTo>
                        <a:pt x="150" y="1340"/>
                        <a:pt x="0" y="1490"/>
                        <a:pt x="0" y="1674"/>
                      </a:cubicBezTo>
                    </a:path>
                  </a:pathLst>
                </a:custGeom>
                <a:solidFill>
                  <a:srgbClr val="CC5EA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8" name="Freeform 93">
                  <a:extLst>
                    <a:ext uri="{FF2B5EF4-FFF2-40B4-BE49-F238E27FC236}">
                      <a16:creationId xmlns:a16="http://schemas.microsoft.com/office/drawing/2014/main" xmlns="" id="{06355714-0526-0040-A2CF-111ED0BE1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17505" y="2488079"/>
                  <a:ext cx="76810" cy="76810"/>
                </a:xfrm>
                <a:custGeom>
                  <a:avLst/>
                  <a:gdLst>
                    <a:gd name="T0" fmla="*/ 76371 w 175"/>
                    <a:gd name="T1" fmla="*/ 38186 h 175"/>
                    <a:gd name="T2" fmla="*/ 76371 w 175"/>
                    <a:gd name="T3" fmla="*/ 38186 h 175"/>
                    <a:gd name="T4" fmla="*/ 38186 w 175"/>
                    <a:gd name="T5" fmla="*/ 76371 h 175"/>
                    <a:gd name="T6" fmla="*/ 38186 w 175"/>
                    <a:gd name="T7" fmla="*/ 76371 h 175"/>
                    <a:gd name="T8" fmla="*/ 0 w 175"/>
                    <a:gd name="T9" fmla="*/ 38186 h 175"/>
                    <a:gd name="T10" fmla="*/ 0 w 175"/>
                    <a:gd name="T11" fmla="*/ 38186 h 175"/>
                    <a:gd name="T12" fmla="*/ 38186 w 175"/>
                    <a:gd name="T13" fmla="*/ 0 h 175"/>
                    <a:gd name="T14" fmla="*/ 38186 w 175"/>
                    <a:gd name="T15" fmla="*/ 0 h 175"/>
                    <a:gd name="T16" fmla="*/ 76371 w 175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5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9" name="Freeform 94">
                  <a:extLst>
                    <a:ext uri="{FF2B5EF4-FFF2-40B4-BE49-F238E27FC236}">
                      <a16:creationId xmlns:a16="http://schemas.microsoft.com/office/drawing/2014/main" xmlns="" id="{7128AC98-959C-AF4E-810F-B8A6B0806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29614" y="3501971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0" name="Freeform 95">
                  <a:extLst>
                    <a:ext uri="{FF2B5EF4-FFF2-40B4-BE49-F238E27FC236}">
                      <a16:creationId xmlns:a16="http://schemas.microsoft.com/office/drawing/2014/main" xmlns="" id="{89BC968C-B6DF-4741-B84E-A689D351E7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6320" y="2774196"/>
                  <a:ext cx="74890" cy="74890"/>
                </a:xfrm>
                <a:custGeom>
                  <a:avLst/>
                  <a:gdLst>
                    <a:gd name="T0" fmla="*/ 74457 w 173"/>
                    <a:gd name="T1" fmla="*/ 36796 h 173"/>
                    <a:gd name="T2" fmla="*/ 74457 w 173"/>
                    <a:gd name="T3" fmla="*/ 36796 h 173"/>
                    <a:gd name="T4" fmla="*/ 37661 w 173"/>
                    <a:gd name="T5" fmla="*/ 74457 h 173"/>
                    <a:gd name="T6" fmla="*/ 37661 w 173"/>
                    <a:gd name="T7" fmla="*/ 74457 h 173"/>
                    <a:gd name="T8" fmla="*/ 0 w 173"/>
                    <a:gd name="T9" fmla="*/ 36796 h 173"/>
                    <a:gd name="T10" fmla="*/ 0 w 173"/>
                    <a:gd name="T11" fmla="*/ 36796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7 w 173"/>
                    <a:gd name="T17" fmla="*/ 36796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5"/>
                      </a:moveTo>
                      <a:lnTo>
                        <a:pt x="172" y="85"/>
                      </a:lnTo>
                      <a:cubicBezTo>
                        <a:pt x="172" y="133"/>
                        <a:pt x="134" y="172"/>
                        <a:pt x="87" y="172"/>
                      </a:cubicBezTo>
                      <a:cubicBezTo>
                        <a:pt x="39" y="172"/>
                        <a:pt x="0" y="133"/>
                        <a:pt x="0" y="85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2" y="38"/>
                        <a:pt x="172" y="85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1" name="Freeform 96">
                  <a:extLst>
                    <a:ext uri="{FF2B5EF4-FFF2-40B4-BE49-F238E27FC236}">
                      <a16:creationId xmlns:a16="http://schemas.microsoft.com/office/drawing/2014/main" xmlns="" id="{55685D42-1516-AD42-AD37-B1E0EEC88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1661" y="2192360"/>
                  <a:ext cx="76810" cy="74889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6"/>
                        <a:pt x="134" y="173"/>
                        <a:pt x="87" y="173"/>
                      </a:cubicBezTo>
                      <a:cubicBezTo>
                        <a:pt x="39" y="173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232" name="Freeform 97">
                  <a:extLst>
                    <a:ext uri="{FF2B5EF4-FFF2-40B4-BE49-F238E27FC236}">
                      <a16:creationId xmlns:a16="http://schemas.microsoft.com/office/drawing/2014/main" xmlns="" id="{76421D72-193B-CE4E-81DB-13C2413C83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1893" y="4162537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3" name="Freeform 98">
                  <a:extLst>
                    <a:ext uri="{FF2B5EF4-FFF2-40B4-BE49-F238E27FC236}">
                      <a16:creationId xmlns:a16="http://schemas.microsoft.com/office/drawing/2014/main" xmlns="" id="{69881668-F1DF-9E4F-B8E6-3D9387242A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42606" y="3327228"/>
                  <a:ext cx="74889" cy="74890"/>
                </a:xfrm>
                <a:custGeom>
                  <a:avLst/>
                  <a:gdLst>
                    <a:gd name="T0" fmla="*/ 74456 w 173"/>
                    <a:gd name="T1" fmla="*/ 37445 h 174"/>
                    <a:gd name="T2" fmla="*/ 74456 w 173"/>
                    <a:gd name="T3" fmla="*/ 3744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4" name="Freeform 99">
                  <a:extLst>
                    <a:ext uri="{FF2B5EF4-FFF2-40B4-BE49-F238E27FC236}">
                      <a16:creationId xmlns:a16="http://schemas.microsoft.com/office/drawing/2014/main" xmlns="" id="{A962818F-8735-B846-8F5A-1418DC7F04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6656" y="4262390"/>
                  <a:ext cx="74889" cy="74889"/>
                </a:xfrm>
                <a:custGeom>
                  <a:avLst/>
                  <a:gdLst>
                    <a:gd name="T0" fmla="*/ 74459 w 174"/>
                    <a:gd name="T1" fmla="*/ 37014 h 174"/>
                    <a:gd name="T2" fmla="*/ 74459 w 174"/>
                    <a:gd name="T3" fmla="*/ 37014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014 h 174"/>
                    <a:gd name="T10" fmla="*/ 0 w 174"/>
                    <a:gd name="T11" fmla="*/ 37014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5" name="Freeform 100">
                  <a:extLst>
                    <a:ext uri="{FF2B5EF4-FFF2-40B4-BE49-F238E27FC236}">
                      <a16:creationId xmlns:a16="http://schemas.microsoft.com/office/drawing/2014/main" xmlns="" id="{D3E2340D-6A5C-EA46-9157-F16DA11A7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2615" y="3820732"/>
                  <a:ext cx="74890" cy="74889"/>
                </a:xfrm>
                <a:custGeom>
                  <a:avLst/>
                  <a:gdLst>
                    <a:gd name="T0" fmla="*/ 74460 w 174"/>
                    <a:gd name="T1" fmla="*/ 37228 h 173"/>
                    <a:gd name="T2" fmla="*/ 74460 w 174"/>
                    <a:gd name="T3" fmla="*/ 37228 h 173"/>
                    <a:gd name="T4" fmla="*/ 37015 w 174"/>
                    <a:gd name="T5" fmla="*/ 74456 h 173"/>
                    <a:gd name="T6" fmla="*/ 37015 w 174"/>
                    <a:gd name="T7" fmla="*/ 74456 h 173"/>
                    <a:gd name="T8" fmla="*/ 0 w 174"/>
                    <a:gd name="T9" fmla="*/ 37228 h 173"/>
                    <a:gd name="T10" fmla="*/ 0 w 174"/>
                    <a:gd name="T11" fmla="*/ 37228 h 173"/>
                    <a:gd name="T12" fmla="*/ 37015 w 174"/>
                    <a:gd name="T13" fmla="*/ 0 h 173"/>
                    <a:gd name="T14" fmla="*/ 37015 w 174"/>
                    <a:gd name="T15" fmla="*/ 0 h 173"/>
                    <a:gd name="T16" fmla="*/ 74460 w 174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2"/>
                        <a:pt x="86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5" y="0"/>
                        <a:pt x="173" y="39"/>
                        <a:pt x="173" y="86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6" name="Freeform 101">
                  <a:extLst>
                    <a:ext uri="{FF2B5EF4-FFF2-40B4-BE49-F238E27FC236}">
                      <a16:creationId xmlns:a16="http://schemas.microsoft.com/office/drawing/2014/main" xmlns="" id="{BDC22236-504C-5F4E-B6C7-9880FF7A26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3118" y="2586011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7" name="Freeform 102">
                  <a:extLst>
                    <a:ext uri="{FF2B5EF4-FFF2-40B4-BE49-F238E27FC236}">
                      <a16:creationId xmlns:a16="http://schemas.microsoft.com/office/drawing/2014/main" xmlns="" id="{3C39AF6E-C130-724C-8BCD-54495D902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20298" y="2985423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2608 w 106"/>
                    <a:gd name="T5" fmla="*/ 45651 h 106"/>
                    <a:gd name="T6" fmla="*/ 22608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2608 w 106"/>
                    <a:gd name="T13" fmla="*/ 0 h 106"/>
                    <a:gd name="T14" fmla="*/ 22608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8" name="Freeform 103">
                  <a:extLst>
                    <a:ext uri="{FF2B5EF4-FFF2-40B4-BE49-F238E27FC236}">
                      <a16:creationId xmlns:a16="http://schemas.microsoft.com/office/drawing/2014/main" xmlns="" id="{E265A247-AACB-BF4F-949A-50B56BBAD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87810" y="33425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39" name="Freeform 104">
                  <a:extLst>
                    <a:ext uri="{FF2B5EF4-FFF2-40B4-BE49-F238E27FC236}">
                      <a16:creationId xmlns:a16="http://schemas.microsoft.com/office/drawing/2014/main" xmlns="" id="{181281EA-3110-4E41-AE3B-DE5DE4422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24882" y="431615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0" name="Freeform 105">
                  <a:extLst>
                    <a:ext uri="{FF2B5EF4-FFF2-40B4-BE49-F238E27FC236}">
                      <a16:creationId xmlns:a16="http://schemas.microsoft.com/office/drawing/2014/main" xmlns="" id="{8422DC61-D58E-314F-8A82-03610E0DC0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3161" y="4037720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1" name="Freeform 106">
                  <a:extLst>
                    <a:ext uri="{FF2B5EF4-FFF2-40B4-BE49-F238E27FC236}">
                      <a16:creationId xmlns:a16="http://schemas.microsoft.com/office/drawing/2014/main" xmlns="" id="{6CE2BE29-3072-EB43-A1C4-A743F4F13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48513" y="235750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2" y="104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2" name="Freeform 107">
                  <a:extLst>
                    <a:ext uri="{FF2B5EF4-FFF2-40B4-BE49-F238E27FC236}">
                      <a16:creationId xmlns:a16="http://schemas.microsoft.com/office/drawing/2014/main" xmlns="" id="{DC3D288B-2E86-644E-96F1-3957FBF30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6098" y="28817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3" name="Freeform 108">
                  <a:extLst>
                    <a:ext uri="{FF2B5EF4-FFF2-40B4-BE49-F238E27FC236}">
                      <a16:creationId xmlns:a16="http://schemas.microsoft.com/office/drawing/2014/main" xmlns="" id="{16933AAC-8009-5C44-B486-550AE4DEE8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21482" y="371703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2" y="105"/>
                        <a:pt x="0" y="81"/>
                        <a:pt x="0" y="53"/>
                      </a:cubicBezTo>
                      <a:cubicBezTo>
                        <a:pt x="0" y="24"/>
                        <a:pt x="22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4" name="Freeform 109">
                  <a:extLst>
                    <a:ext uri="{FF2B5EF4-FFF2-40B4-BE49-F238E27FC236}">
                      <a16:creationId xmlns:a16="http://schemas.microsoft.com/office/drawing/2014/main" xmlns="" id="{9B38B27A-8239-BC4F-85C3-FAAC96320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85439" y="4293114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5" name="Freeform 110">
                  <a:extLst>
                    <a:ext uri="{FF2B5EF4-FFF2-40B4-BE49-F238E27FC236}">
                      <a16:creationId xmlns:a16="http://schemas.microsoft.com/office/drawing/2014/main" xmlns="" id="{CF47BD5F-5286-1441-80D9-463AF46D1F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36550" y="2962380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2" y="105"/>
                        <a:pt x="0" y="81"/>
                        <a:pt x="0" y="52"/>
                      </a:cubicBezTo>
                      <a:cubicBezTo>
                        <a:pt x="0" y="23"/>
                        <a:pt x="22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rgbClr val="CC1E4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6" name="Freeform 111">
                  <a:extLst>
                    <a:ext uri="{FF2B5EF4-FFF2-40B4-BE49-F238E27FC236}">
                      <a16:creationId xmlns:a16="http://schemas.microsoft.com/office/drawing/2014/main" xmlns="" id="{999DBD3D-A8DB-664C-B5CE-DB5E56EBC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6384" y="3740082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7" name="Freeform 112">
                  <a:extLst>
                    <a:ext uri="{FF2B5EF4-FFF2-40B4-BE49-F238E27FC236}">
                      <a16:creationId xmlns:a16="http://schemas.microsoft.com/office/drawing/2014/main" xmlns="" id="{970C7F4D-F81F-E641-8EA3-9AF9A15154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5943" y="2831803"/>
                  <a:ext cx="733536" cy="261154"/>
                </a:xfrm>
                <a:custGeom>
                  <a:avLst/>
                  <a:gdLst>
                    <a:gd name="T0" fmla="*/ 602936 w 1685"/>
                    <a:gd name="T1" fmla="*/ 260719 h 601"/>
                    <a:gd name="T2" fmla="*/ 130165 w 1685"/>
                    <a:gd name="T3" fmla="*/ 260719 h 601"/>
                    <a:gd name="T4" fmla="*/ 130165 w 1685"/>
                    <a:gd name="T5" fmla="*/ 260719 h 601"/>
                    <a:gd name="T6" fmla="*/ 0 w 1685"/>
                    <a:gd name="T7" fmla="*/ 130360 h 601"/>
                    <a:gd name="T8" fmla="*/ 0 w 1685"/>
                    <a:gd name="T9" fmla="*/ 130360 h 601"/>
                    <a:gd name="T10" fmla="*/ 130165 w 1685"/>
                    <a:gd name="T11" fmla="*/ 0 h 601"/>
                    <a:gd name="T12" fmla="*/ 602936 w 1685"/>
                    <a:gd name="T13" fmla="*/ 0 h 601"/>
                    <a:gd name="T14" fmla="*/ 602936 w 1685"/>
                    <a:gd name="T15" fmla="*/ 0 h 601"/>
                    <a:gd name="T16" fmla="*/ 733101 w 1685"/>
                    <a:gd name="T17" fmla="*/ 130360 h 601"/>
                    <a:gd name="T18" fmla="*/ 733101 w 1685"/>
                    <a:gd name="T19" fmla="*/ 130360 h 601"/>
                    <a:gd name="T20" fmla="*/ 602936 w 1685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85" h="601">
                      <a:moveTo>
                        <a:pt x="1385" y="600"/>
                      </a:moveTo>
                      <a:lnTo>
                        <a:pt x="299" y="600"/>
                      </a:lnTo>
                      <a:cubicBezTo>
                        <a:pt x="134" y="600"/>
                        <a:pt x="0" y="465"/>
                        <a:pt x="0" y="300"/>
                      </a:cubicBezTo>
                      <a:cubicBezTo>
                        <a:pt x="0" y="134"/>
                        <a:pt x="134" y="0"/>
                        <a:pt x="299" y="0"/>
                      </a:cubicBezTo>
                      <a:lnTo>
                        <a:pt x="1385" y="0"/>
                      </a:lnTo>
                      <a:cubicBezTo>
                        <a:pt x="1550" y="0"/>
                        <a:pt x="1684" y="134"/>
                        <a:pt x="1684" y="300"/>
                      </a:cubicBezTo>
                      <a:cubicBezTo>
                        <a:pt x="1684" y="465"/>
                        <a:pt x="1550" y="600"/>
                        <a:pt x="1385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8" name="Freeform 113">
                  <a:extLst>
                    <a:ext uri="{FF2B5EF4-FFF2-40B4-BE49-F238E27FC236}">
                      <a16:creationId xmlns:a16="http://schemas.microsoft.com/office/drawing/2014/main" xmlns="" id="{76A6377F-48FB-3E4F-87D4-7204BA38E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3235" y="3501971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1"/>
                    <a:gd name="T2" fmla="*/ 130196 w 1420"/>
                    <a:gd name="T3" fmla="*/ 260719 h 601"/>
                    <a:gd name="T4" fmla="*/ 130196 w 1420"/>
                    <a:gd name="T5" fmla="*/ 260719 h 601"/>
                    <a:gd name="T6" fmla="*/ 0 w 1420"/>
                    <a:gd name="T7" fmla="*/ 130794 h 601"/>
                    <a:gd name="T8" fmla="*/ 0 w 1420"/>
                    <a:gd name="T9" fmla="*/ 130794 h 601"/>
                    <a:gd name="T10" fmla="*/ 130196 w 1420"/>
                    <a:gd name="T11" fmla="*/ 0 h 601"/>
                    <a:gd name="T12" fmla="*/ 487690 w 1420"/>
                    <a:gd name="T13" fmla="*/ 0 h 601"/>
                    <a:gd name="T14" fmla="*/ 487690 w 1420"/>
                    <a:gd name="T15" fmla="*/ 0 h 601"/>
                    <a:gd name="T16" fmla="*/ 617886 w 1420"/>
                    <a:gd name="T17" fmla="*/ 130794 h 601"/>
                    <a:gd name="T18" fmla="*/ 617886 w 1420"/>
                    <a:gd name="T19" fmla="*/ 130794 h 601"/>
                    <a:gd name="T20" fmla="*/ 487690 w 1420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1">
                      <a:moveTo>
                        <a:pt x="1120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20" y="0"/>
                      </a:lnTo>
                      <a:cubicBezTo>
                        <a:pt x="1284" y="0"/>
                        <a:pt x="1419" y="135"/>
                        <a:pt x="1419" y="301"/>
                      </a:cubicBezTo>
                      <a:cubicBezTo>
                        <a:pt x="1419" y="466"/>
                        <a:pt x="1284" y="600"/>
                        <a:pt x="1120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49" name="Freeform 114">
                  <a:extLst>
                    <a:ext uri="{FF2B5EF4-FFF2-40B4-BE49-F238E27FC236}">
                      <a16:creationId xmlns:a16="http://schemas.microsoft.com/office/drawing/2014/main" xmlns="" id="{5BF637C6-C1DA-2541-A67D-93329DD80A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735" y="2100188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1067 w 1420"/>
                    <a:gd name="T3" fmla="*/ 260719 h 600"/>
                    <a:gd name="T4" fmla="*/ 131067 w 1420"/>
                    <a:gd name="T5" fmla="*/ 260719 h 600"/>
                    <a:gd name="T6" fmla="*/ 0 w 1420"/>
                    <a:gd name="T7" fmla="*/ 130577 h 600"/>
                    <a:gd name="T8" fmla="*/ 0 w 1420"/>
                    <a:gd name="T9" fmla="*/ 130577 h 600"/>
                    <a:gd name="T10" fmla="*/ 131067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577 h 600"/>
                    <a:gd name="T18" fmla="*/ 617886 w 1420"/>
                    <a:gd name="T19" fmla="*/ 130577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5"/>
                        <a:pt x="0" y="300"/>
                      </a:cubicBezTo>
                      <a:cubicBezTo>
                        <a:pt x="0" y="135"/>
                        <a:pt x="135" y="0"/>
                        <a:pt x="301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5"/>
                        <a:pt x="1419" y="300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50" name="Freeform 115">
                  <a:extLst>
                    <a:ext uri="{FF2B5EF4-FFF2-40B4-BE49-F238E27FC236}">
                      <a16:creationId xmlns:a16="http://schemas.microsoft.com/office/drawing/2014/main" xmlns="" id="{77886FDC-C03E-4948-BFFB-6243119CA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07159" y="4106849"/>
                  <a:ext cx="814186" cy="522308"/>
                </a:xfrm>
                <a:custGeom>
                  <a:avLst/>
                  <a:gdLst>
                    <a:gd name="T0" fmla="*/ 682697 w 1870"/>
                    <a:gd name="T1" fmla="*/ 260937 h 1201"/>
                    <a:gd name="T2" fmla="*/ 487641 w 1870"/>
                    <a:gd name="T3" fmla="*/ 260937 h 1201"/>
                    <a:gd name="T4" fmla="*/ 487641 w 1870"/>
                    <a:gd name="T5" fmla="*/ 260937 h 1201"/>
                    <a:gd name="T6" fmla="*/ 617823 w 1870"/>
                    <a:gd name="T7" fmla="*/ 130903 h 1201"/>
                    <a:gd name="T8" fmla="*/ 617823 w 1870"/>
                    <a:gd name="T9" fmla="*/ 130903 h 1201"/>
                    <a:gd name="T10" fmla="*/ 487641 w 1870"/>
                    <a:gd name="T11" fmla="*/ 0 h 1201"/>
                    <a:gd name="T12" fmla="*/ 130618 w 1870"/>
                    <a:gd name="T13" fmla="*/ 0 h 1201"/>
                    <a:gd name="T14" fmla="*/ 130618 w 1870"/>
                    <a:gd name="T15" fmla="*/ 0 h 1201"/>
                    <a:gd name="T16" fmla="*/ 0 w 1870"/>
                    <a:gd name="T17" fmla="*/ 130903 h 1201"/>
                    <a:gd name="T18" fmla="*/ 0 w 1870"/>
                    <a:gd name="T19" fmla="*/ 130903 h 1201"/>
                    <a:gd name="T20" fmla="*/ 130618 w 1870"/>
                    <a:gd name="T21" fmla="*/ 260937 h 1201"/>
                    <a:gd name="T22" fmla="*/ 326110 w 1870"/>
                    <a:gd name="T23" fmla="*/ 260937 h 1201"/>
                    <a:gd name="T24" fmla="*/ 326110 w 1870"/>
                    <a:gd name="T25" fmla="*/ 260937 h 1201"/>
                    <a:gd name="T26" fmla="*/ 195056 w 1870"/>
                    <a:gd name="T27" fmla="*/ 391405 h 1201"/>
                    <a:gd name="T28" fmla="*/ 195056 w 1870"/>
                    <a:gd name="T29" fmla="*/ 391405 h 1201"/>
                    <a:gd name="T30" fmla="*/ 326110 w 1870"/>
                    <a:gd name="T31" fmla="*/ 521873 h 1201"/>
                    <a:gd name="T32" fmla="*/ 682697 w 1870"/>
                    <a:gd name="T33" fmla="*/ 521873 h 1201"/>
                    <a:gd name="T34" fmla="*/ 682697 w 1870"/>
                    <a:gd name="T35" fmla="*/ 521873 h 1201"/>
                    <a:gd name="T36" fmla="*/ 813751 w 1870"/>
                    <a:gd name="T37" fmla="*/ 391405 h 1201"/>
                    <a:gd name="T38" fmla="*/ 813751 w 1870"/>
                    <a:gd name="T39" fmla="*/ 391405 h 1201"/>
                    <a:gd name="T40" fmla="*/ 682697 w 1870"/>
                    <a:gd name="T41" fmla="*/ 260937 h 12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0" h="1201">
                      <a:moveTo>
                        <a:pt x="1568" y="600"/>
                      </a:moveTo>
                      <a:lnTo>
                        <a:pt x="1120" y="600"/>
                      </a:lnTo>
                      <a:cubicBezTo>
                        <a:pt x="1286" y="600"/>
                        <a:pt x="1419" y="467"/>
                        <a:pt x="1419" y="301"/>
                      </a:cubicBezTo>
                      <a:cubicBezTo>
                        <a:pt x="1419" y="135"/>
                        <a:pt x="1286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0"/>
                        <a:pt x="300" y="600"/>
                      </a:cubicBezTo>
                      <a:lnTo>
                        <a:pt x="749" y="600"/>
                      </a:lnTo>
                      <a:cubicBezTo>
                        <a:pt x="583" y="600"/>
                        <a:pt x="448" y="735"/>
                        <a:pt x="448" y="900"/>
                      </a:cubicBezTo>
                      <a:cubicBezTo>
                        <a:pt x="448" y="1066"/>
                        <a:pt x="583" y="1200"/>
                        <a:pt x="749" y="1200"/>
                      </a:cubicBezTo>
                      <a:lnTo>
                        <a:pt x="1568" y="1200"/>
                      </a:lnTo>
                      <a:cubicBezTo>
                        <a:pt x="1734" y="1200"/>
                        <a:pt x="1869" y="1066"/>
                        <a:pt x="1869" y="900"/>
                      </a:cubicBezTo>
                      <a:cubicBezTo>
                        <a:pt x="1869" y="735"/>
                        <a:pt x="1734" y="600"/>
                        <a:pt x="1568" y="600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xmlns="" id="{6B254A8E-5151-F74A-8D63-4C643FE847DA}"/>
                </a:ext>
              </a:extLst>
            </p:cNvPr>
            <p:cNvGrpSpPr/>
            <p:nvPr/>
          </p:nvGrpSpPr>
          <p:grpSpPr>
            <a:xfrm>
              <a:off x="9682361" y="-393904"/>
              <a:ext cx="3119241" cy="7745642"/>
              <a:chOff x="9619297" y="-518940"/>
              <a:chExt cx="3119241" cy="7745642"/>
            </a:xfrm>
          </p:grpSpPr>
          <p:grpSp>
            <p:nvGrpSpPr>
              <p:cNvPr id="151" name="Group 8">
                <a:extLst>
                  <a:ext uri="{FF2B5EF4-FFF2-40B4-BE49-F238E27FC236}">
                    <a16:creationId xmlns:a16="http://schemas.microsoft.com/office/drawing/2014/main" xmlns="" id="{85530778-9FD9-1D47-86A1-8F56BCB2F1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4046" y="2006886"/>
                <a:ext cx="2924492" cy="2528094"/>
                <a:chOff x="1751269" y="-543996"/>
                <a:chExt cx="2728676" cy="2359988"/>
              </a:xfrm>
            </p:grpSpPr>
            <p:sp>
              <p:nvSpPr>
                <p:cNvPr id="199" name="Freeform 1">
                  <a:extLst>
                    <a:ext uri="{FF2B5EF4-FFF2-40B4-BE49-F238E27FC236}">
                      <a16:creationId xmlns:a16="http://schemas.microsoft.com/office/drawing/2014/main" xmlns="" id="{D12C7D45-12F6-E249-BC4D-5D7232A819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269" y="-543996"/>
                  <a:ext cx="2206368" cy="2008582"/>
                </a:xfrm>
                <a:custGeom>
                  <a:avLst/>
                  <a:gdLst>
                    <a:gd name="T0" fmla="*/ 2005235 w 5068"/>
                    <a:gd name="T1" fmla="*/ 802910 h 4613"/>
                    <a:gd name="T2" fmla="*/ 1689169 w 5068"/>
                    <a:gd name="T3" fmla="*/ 802910 h 4613"/>
                    <a:gd name="T4" fmla="*/ 1689169 w 5068"/>
                    <a:gd name="T5" fmla="*/ 802910 h 4613"/>
                    <a:gd name="T6" fmla="*/ 1889867 w 5068"/>
                    <a:gd name="T7" fmla="*/ 602183 h 4613"/>
                    <a:gd name="T8" fmla="*/ 1889867 w 5068"/>
                    <a:gd name="T9" fmla="*/ 602183 h 4613"/>
                    <a:gd name="T10" fmla="*/ 1689169 w 5068"/>
                    <a:gd name="T11" fmla="*/ 401455 h 4613"/>
                    <a:gd name="T12" fmla="*/ 1276890 w 5068"/>
                    <a:gd name="T13" fmla="*/ 401455 h 4613"/>
                    <a:gd name="T14" fmla="*/ 1276890 w 5068"/>
                    <a:gd name="T15" fmla="*/ 401455 h 4613"/>
                    <a:gd name="T16" fmla="*/ 1477587 w 5068"/>
                    <a:gd name="T17" fmla="*/ 200728 h 4613"/>
                    <a:gd name="T18" fmla="*/ 1477587 w 5068"/>
                    <a:gd name="T19" fmla="*/ 200728 h 4613"/>
                    <a:gd name="T20" fmla="*/ 1276890 w 5068"/>
                    <a:gd name="T21" fmla="*/ 0 h 4613"/>
                    <a:gd name="T22" fmla="*/ 613412 w 5068"/>
                    <a:gd name="T23" fmla="*/ 0 h 4613"/>
                    <a:gd name="T24" fmla="*/ 613412 w 5068"/>
                    <a:gd name="T25" fmla="*/ 0 h 4613"/>
                    <a:gd name="T26" fmla="*/ 411844 w 5068"/>
                    <a:gd name="T27" fmla="*/ 200728 h 4613"/>
                    <a:gd name="T28" fmla="*/ 411844 w 5068"/>
                    <a:gd name="T29" fmla="*/ 200728 h 4613"/>
                    <a:gd name="T30" fmla="*/ 613412 w 5068"/>
                    <a:gd name="T31" fmla="*/ 401455 h 4613"/>
                    <a:gd name="T32" fmla="*/ 200698 w 5068"/>
                    <a:gd name="T33" fmla="*/ 401455 h 4613"/>
                    <a:gd name="T34" fmla="*/ 200698 w 5068"/>
                    <a:gd name="T35" fmla="*/ 401455 h 4613"/>
                    <a:gd name="T36" fmla="*/ 0 w 5068"/>
                    <a:gd name="T37" fmla="*/ 602183 h 4613"/>
                    <a:gd name="T38" fmla="*/ 0 w 5068"/>
                    <a:gd name="T39" fmla="*/ 602183 h 4613"/>
                    <a:gd name="T40" fmla="*/ 200698 w 5068"/>
                    <a:gd name="T41" fmla="*/ 802910 h 4613"/>
                    <a:gd name="T42" fmla="*/ 521988 w 5068"/>
                    <a:gd name="T43" fmla="*/ 802910 h 4613"/>
                    <a:gd name="T44" fmla="*/ 521988 w 5068"/>
                    <a:gd name="T45" fmla="*/ 802910 h 4613"/>
                    <a:gd name="T46" fmla="*/ 722686 w 5068"/>
                    <a:gd name="T47" fmla="*/ 1004509 h 4613"/>
                    <a:gd name="T48" fmla="*/ 722686 w 5068"/>
                    <a:gd name="T49" fmla="*/ 1004509 h 4613"/>
                    <a:gd name="T50" fmla="*/ 521988 w 5068"/>
                    <a:gd name="T51" fmla="*/ 1204801 h 4613"/>
                    <a:gd name="T52" fmla="*/ 200698 w 5068"/>
                    <a:gd name="T53" fmla="*/ 1204801 h 4613"/>
                    <a:gd name="T54" fmla="*/ 200698 w 5068"/>
                    <a:gd name="T55" fmla="*/ 1204801 h 4613"/>
                    <a:gd name="T56" fmla="*/ 0 w 5068"/>
                    <a:gd name="T57" fmla="*/ 1405528 h 4613"/>
                    <a:gd name="T58" fmla="*/ 0 w 5068"/>
                    <a:gd name="T59" fmla="*/ 1405528 h 4613"/>
                    <a:gd name="T60" fmla="*/ 200698 w 5068"/>
                    <a:gd name="T61" fmla="*/ 1606691 h 4613"/>
                    <a:gd name="T62" fmla="*/ 827170 w 5068"/>
                    <a:gd name="T63" fmla="*/ 1606691 h 4613"/>
                    <a:gd name="T64" fmla="*/ 827170 w 5068"/>
                    <a:gd name="T65" fmla="*/ 1606691 h 4613"/>
                    <a:gd name="T66" fmla="*/ 626473 w 5068"/>
                    <a:gd name="T67" fmla="*/ 1807419 h 4613"/>
                    <a:gd name="T68" fmla="*/ 626473 w 5068"/>
                    <a:gd name="T69" fmla="*/ 1807419 h 4613"/>
                    <a:gd name="T70" fmla="*/ 827170 w 5068"/>
                    <a:gd name="T71" fmla="*/ 2008147 h 4613"/>
                    <a:gd name="T72" fmla="*/ 1949074 w 5068"/>
                    <a:gd name="T73" fmla="*/ 2008147 h 4613"/>
                    <a:gd name="T74" fmla="*/ 1949074 w 5068"/>
                    <a:gd name="T75" fmla="*/ 2008147 h 4613"/>
                    <a:gd name="T76" fmla="*/ 2149772 w 5068"/>
                    <a:gd name="T77" fmla="*/ 1807419 h 4613"/>
                    <a:gd name="T78" fmla="*/ 2149772 w 5068"/>
                    <a:gd name="T79" fmla="*/ 1807419 h 4613"/>
                    <a:gd name="T80" fmla="*/ 1949074 w 5068"/>
                    <a:gd name="T81" fmla="*/ 1606691 h 4613"/>
                    <a:gd name="T82" fmla="*/ 1646069 w 5068"/>
                    <a:gd name="T83" fmla="*/ 1606691 h 4613"/>
                    <a:gd name="T84" fmla="*/ 1646069 w 5068"/>
                    <a:gd name="T85" fmla="*/ 1606691 h 4613"/>
                    <a:gd name="T86" fmla="*/ 1445371 w 5068"/>
                    <a:gd name="T87" fmla="*/ 1405528 h 4613"/>
                    <a:gd name="T88" fmla="*/ 1445371 w 5068"/>
                    <a:gd name="T89" fmla="*/ 1405528 h 4613"/>
                    <a:gd name="T90" fmla="*/ 1646069 w 5068"/>
                    <a:gd name="T91" fmla="*/ 1204801 h 4613"/>
                    <a:gd name="T92" fmla="*/ 2005235 w 5068"/>
                    <a:gd name="T93" fmla="*/ 1204801 h 4613"/>
                    <a:gd name="T94" fmla="*/ 2005235 w 5068"/>
                    <a:gd name="T95" fmla="*/ 1204801 h 4613"/>
                    <a:gd name="T96" fmla="*/ 2205933 w 5068"/>
                    <a:gd name="T97" fmla="*/ 1004509 h 4613"/>
                    <a:gd name="T98" fmla="*/ 2205933 w 5068"/>
                    <a:gd name="T99" fmla="*/ 1004509 h 4613"/>
                    <a:gd name="T100" fmla="*/ 2005235 w 5068"/>
                    <a:gd name="T101" fmla="*/ 802910 h 4613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5068" h="4613">
                      <a:moveTo>
                        <a:pt x="4606" y="1844"/>
                      </a:moveTo>
                      <a:lnTo>
                        <a:pt x="3880" y="1844"/>
                      </a:lnTo>
                      <a:cubicBezTo>
                        <a:pt x="4135" y="1844"/>
                        <a:pt x="4341" y="1638"/>
                        <a:pt x="4341" y="1383"/>
                      </a:cubicBezTo>
                      <a:cubicBezTo>
                        <a:pt x="4341" y="1128"/>
                        <a:pt x="4135" y="922"/>
                        <a:pt x="3880" y="922"/>
                      </a:cubicBezTo>
                      <a:lnTo>
                        <a:pt x="2933" y="922"/>
                      </a:lnTo>
                      <a:cubicBezTo>
                        <a:pt x="3188" y="922"/>
                        <a:pt x="3394" y="716"/>
                        <a:pt x="3394" y="461"/>
                      </a:cubicBezTo>
                      <a:cubicBezTo>
                        <a:pt x="3394" y="206"/>
                        <a:pt x="3188" y="0"/>
                        <a:pt x="2933" y="0"/>
                      </a:cubicBezTo>
                      <a:lnTo>
                        <a:pt x="1409" y="0"/>
                      </a:lnTo>
                      <a:cubicBezTo>
                        <a:pt x="1154" y="0"/>
                        <a:pt x="946" y="206"/>
                        <a:pt x="946" y="461"/>
                      </a:cubicBezTo>
                      <a:cubicBezTo>
                        <a:pt x="946" y="716"/>
                        <a:pt x="1154" y="922"/>
                        <a:pt x="1409" y="922"/>
                      </a:cubicBezTo>
                      <a:lnTo>
                        <a:pt x="461" y="922"/>
                      </a:lnTo>
                      <a:cubicBezTo>
                        <a:pt x="206" y="922"/>
                        <a:pt x="0" y="1128"/>
                        <a:pt x="0" y="1383"/>
                      </a:cubicBezTo>
                      <a:cubicBezTo>
                        <a:pt x="0" y="1638"/>
                        <a:pt x="206" y="1844"/>
                        <a:pt x="461" y="1844"/>
                      </a:cubicBezTo>
                      <a:lnTo>
                        <a:pt x="1199" y="1844"/>
                      </a:lnTo>
                      <a:cubicBezTo>
                        <a:pt x="1454" y="1844"/>
                        <a:pt x="1660" y="2052"/>
                        <a:pt x="1660" y="2307"/>
                      </a:cubicBezTo>
                      <a:cubicBezTo>
                        <a:pt x="1660" y="2560"/>
                        <a:pt x="1454" y="2767"/>
                        <a:pt x="1199" y="2767"/>
                      </a:cubicBezTo>
                      <a:lnTo>
                        <a:pt x="461" y="2767"/>
                      </a:lnTo>
                      <a:cubicBezTo>
                        <a:pt x="206" y="2767"/>
                        <a:pt x="0" y="2974"/>
                        <a:pt x="0" y="3228"/>
                      </a:cubicBezTo>
                      <a:cubicBezTo>
                        <a:pt x="0" y="3483"/>
                        <a:pt x="206" y="3690"/>
                        <a:pt x="461" y="3690"/>
                      </a:cubicBezTo>
                      <a:lnTo>
                        <a:pt x="1900" y="3690"/>
                      </a:lnTo>
                      <a:cubicBezTo>
                        <a:pt x="1645" y="3690"/>
                        <a:pt x="1439" y="3896"/>
                        <a:pt x="1439" y="4151"/>
                      </a:cubicBezTo>
                      <a:cubicBezTo>
                        <a:pt x="1439" y="4406"/>
                        <a:pt x="1645" y="4612"/>
                        <a:pt x="1900" y="4612"/>
                      </a:cubicBezTo>
                      <a:lnTo>
                        <a:pt x="4477" y="4612"/>
                      </a:lnTo>
                      <a:cubicBezTo>
                        <a:pt x="4732" y="4612"/>
                        <a:pt x="4938" y="4406"/>
                        <a:pt x="4938" y="4151"/>
                      </a:cubicBezTo>
                      <a:cubicBezTo>
                        <a:pt x="4938" y="3896"/>
                        <a:pt x="4732" y="3690"/>
                        <a:pt x="4477" y="3690"/>
                      </a:cubicBezTo>
                      <a:lnTo>
                        <a:pt x="3781" y="3690"/>
                      </a:lnTo>
                      <a:cubicBezTo>
                        <a:pt x="3528" y="3690"/>
                        <a:pt x="3320" y="3483"/>
                        <a:pt x="3320" y="3228"/>
                      </a:cubicBezTo>
                      <a:cubicBezTo>
                        <a:pt x="3320" y="2974"/>
                        <a:pt x="3528" y="2767"/>
                        <a:pt x="3781" y="2767"/>
                      </a:cubicBezTo>
                      <a:lnTo>
                        <a:pt x="4606" y="2767"/>
                      </a:lnTo>
                      <a:cubicBezTo>
                        <a:pt x="4861" y="2767"/>
                        <a:pt x="5067" y="2560"/>
                        <a:pt x="5067" y="2307"/>
                      </a:cubicBezTo>
                      <a:cubicBezTo>
                        <a:pt x="5067" y="2052"/>
                        <a:pt x="4861" y="1844"/>
                        <a:pt x="4606" y="1844"/>
                      </a:cubicBezTo>
                    </a:path>
                  </a:pathLst>
                </a:custGeom>
                <a:solidFill>
                  <a:srgbClr val="E22D2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0" name="Freeform 2">
                  <a:extLst>
                    <a:ext uri="{FF2B5EF4-FFF2-40B4-BE49-F238E27FC236}">
                      <a16:creationId xmlns:a16="http://schemas.microsoft.com/office/drawing/2014/main" xmlns="" id="{52B82099-30CB-9A4B-A7FB-55449867E1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1063254"/>
                  <a:ext cx="422455" cy="401332"/>
                </a:xfrm>
                <a:custGeom>
                  <a:avLst/>
                  <a:gdLst>
                    <a:gd name="T0" fmla="*/ 221658 w 972"/>
                    <a:gd name="T1" fmla="*/ 0 h 923"/>
                    <a:gd name="T2" fmla="*/ 200362 w 972"/>
                    <a:gd name="T3" fmla="*/ 0 h 923"/>
                    <a:gd name="T4" fmla="*/ 200362 w 972"/>
                    <a:gd name="T5" fmla="*/ 0 h 923"/>
                    <a:gd name="T6" fmla="*/ 0 w 972"/>
                    <a:gd name="T7" fmla="*/ 200449 h 923"/>
                    <a:gd name="T8" fmla="*/ 0 w 972"/>
                    <a:gd name="T9" fmla="*/ 200449 h 923"/>
                    <a:gd name="T10" fmla="*/ 200362 w 972"/>
                    <a:gd name="T11" fmla="*/ 400897 h 923"/>
                    <a:gd name="T12" fmla="*/ 221658 w 972"/>
                    <a:gd name="T13" fmla="*/ 400897 h 923"/>
                    <a:gd name="T14" fmla="*/ 221658 w 972"/>
                    <a:gd name="T15" fmla="*/ 400897 h 923"/>
                    <a:gd name="T16" fmla="*/ 422020 w 972"/>
                    <a:gd name="T17" fmla="*/ 200449 h 923"/>
                    <a:gd name="T18" fmla="*/ 422020 w 972"/>
                    <a:gd name="T19" fmla="*/ 200449 h 923"/>
                    <a:gd name="T20" fmla="*/ 221658 w 972"/>
                    <a:gd name="T21" fmla="*/ 0 h 9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2" h="923">
                      <a:moveTo>
                        <a:pt x="510" y="0"/>
                      </a:moveTo>
                      <a:lnTo>
                        <a:pt x="461" y="0"/>
                      </a:lnTo>
                      <a:cubicBezTo>
                        <a:pt x="206" y="0"/>
                        <a:pt x="0" y="206"/>
                        <a:pt x="0" y="461"/>
                      </a:cubicBezTo>
                      <a:cubicBezTo>
                        <a:pt x="0" y="716"/>
                        <a:pt x="206" y="922"/>
                        <a:pt x="461" y="922"/>
                      </a:cubicBezTo>
                      <a:lnTo>
                        <a:pt x="510" y="922"/>
                      </a:lnTo>
                      <a:cubicBezTo>
                        <a:pt x="765" y="922"/>
                        <a:pt x="971" y="716"/>
                        <a:pt x="971" y="461"/>
                      </a:cubicBezTo>
                      <a:cubicBezTo>
                        <a:pt x="971" y="206"/>
                        <a:pt x="765" y="0"/>
                        <a:pt x="510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1" name="Freeform 3">
                  <a:extLst>
                    <a:ext uri="{FF2B5EF4-FFF2-40B4-BE49-F238E27FC236}">
                      <a16:creationId xmlns:a16="http://schemas.microsoft.com/office/drawing/2014/main" xmlns="" id="{B3232EA4-1302-FC44-B3FA-BC51409506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9055" y="-298204"/>
                  <a:ext cx="74889" cy="74890"/>
                </a:xfrm>
                <a:custGeom>
                  <a:avLst/>
                  <a:gdLst>
                    <a:gd name="T0" fmla="*/ 74459 w 174"/>
                    <a:gd name="T1" fmla="*/ 37015 h 174"/>
                    <a:gd name="T2" fmla="*/ 74459 w 174"/>
                    <a:gd name="T3" fmla="*/ 37015 h 174"/>
                    <a:gd name="T4" fmla="*/ 37445 w 174"/>
                    <a:gd name="T5" fmla="*/ 74460 h 174"/>
                    <a:gd name="T6" fmla="*/ 37445 w 174"/>
                    <a:gd name="T7" fmla="*/ 74460 h 174"/>
                    <a:gd name="T8" fmla="*/ 0 w 174"/>
                    <a:gd name="T9" fmla="*/ 37015 h 174"/>
                    <a:gd name="T10" fmla="*/ 0 w 174"/>
                    <a:gd name="T11" fmla="*/ 3701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4"/>
                        <a:pt x="135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8"/>
                        <a:pt x="39" y="0"/>
                        <a:pt x="87" y="0"/>
                      </a:cubicBezTo>
                      <a:cubicBezTo>
                        <a:pt x="135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2" name="Freeform 4">
                  <a:extLst>
                    <a:ext uri="{FF2B5EF4-FFF2-40B4-BE49-F238E27FC236}">
                      <a16:creationId xmlns:a16="http://schemas.microsoft.com/office/drawing/2014/main" xmlns="" id="{04B88503-AE72-3448-9E9C-526104CAA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1069" y="656160"/>
                  <a:ext cx="74889" cy="74889"/>
                </a:xfrm>
                <a:custGeom>
                  <a:avLst/>
                  <a:gdLst>
                    <a:gd name="T0" fmla="*/ 74456 w 173"/>
                    <a:gd name="T1" fmla="*/ 37014 h 174"/>
                    <a:gd name="T2" fmla="*/ 74456 w 173"/>
                    <a:gd name="T3" fmla="*/ 37014 h 174"/>
                    <a:gd name="T4" fmla="*/ 37228 w 173"/>
                    <a:gd name="T5" fmla="*/ 74459 h 174"/>
                    <a:gd name="T6" fmla="*/ 37228 w 173"/>
                    <a:gd name="T7" fmla="*/ 74459 h 174"/>
                    <a:gd name="T8" fmla="*/ 0 w 173"/>
                    <a:gd name="T9" fmla="*/ 37014 h 174"/>
                    <a:gd name="T10" fmla="*/ 0 w 173"/>
                    <a:gd name="T11" fmla="*/ 37014 h 174"/>
                    <a:gd name="T12" fmla="*/ 37228 w 173"/>
                    <a:gd name="T13" fmla="*/ 0 h 174"/>
                    <a:gd name="T14" fmla="*/ 37228 w 173"/>
                    <a:gd name="T15" fmla="*/ 0 h 174"/>
                    <a:gd name="T16" fmla="*/ 74456 w 173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3" y="173"/>
                        <a:pt x="86" y="173"/>
                      </a:cubicBezTo>
                      <a:cubicBezTo>
                        <a:pt x="38" y="173"/>
                        <a:pt x="0" y="134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2" y="38"/>
                        <a:pt x="172" y="8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3" name="Freeform 5">
                  <a:extLst>
                    <a:ext uri="{FF2B5EF4-FFF2-40B4-BE49-F238E27FC236}">
                      <a16:creationId xmlns:a16="http://schemas.microsoft.com/office/drawing/2014/main" xmlns="" id="{4FD119DD-3891-FB43-93E6-0F7FAC937B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7490" y="517902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7661 w 173"/>
                    <a:gd name="T5" fmla="*/ 74456 h 173"/>
                    <a:gd name="T6" fmla="*/ 37661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7661 w 173"/>
                    <a:gd name="T13" fmla="*/ 0 h 173"/>
                    <a:gd name="T14" fmla="*/ 37661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4" y="172"/>
                        <a:pt x="87" y="172"/>
                      </a:cubicBezTo>
                      <a:cubicBezTo>
                        <a:pt x="38" y="172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4" name="Freeform 6">
                  <a:extLst>
                    <a:ext uri="{FF2B5EF4-FFF2-40B4-BE49-F238E27FC236}">
                      <a16:creationId xmlns:a16="http://schemas.microsoft.com/office/drawing/2014/main" xmlns="" id="{0107E7D2-47F6-ED4D-9189-6D23B4E468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802" y="592791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3043 w 106"/>
                    <a:gd name="T5" fmla="*/ 45655 h 107"/>
                    <a:gd name="T6" fmla="*/ 23043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3043 w 106"/>
                    <a:gd name="T13" fmla="*/ 0 h 107"/>
                    <a:gd name="T14" fmla="*/ 23043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3"/>
                        <a:pt x="81" y="106"/>
                        <a:pt x="53" y="106"/>
                      </a:cubicBezTo>
                      <a:cubicBezTo>
                        <a:pt x="24" y="106"/>
                        <a:pt x="0" y="83"/>
                        <a:pt x="0" y="54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1" y="0"/>
                        <a:pt x="105" y="24"/>
                        <a:pt x="105" y="5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5" name="Freeform 7">
                  <a:extLst>
                    <a:ext uri="{FF2B5EF4-FFF2-40B4-BE49-F238E27FC236}">
                      <a16:creationId xmlns:a16="http://schemas.microsoft.com/office/drawing/2014/main" xmlns="" id="{8A111279-F7B3-0A49-9066-B2C6508B5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-48638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0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6" name="Freeform 8">
                  <a:extLst>
                    <a:ext uri="{FF2B5EF4-FFF2-40B4-BE49-F238E27FC236}">
                      <a16:creationId xmlns:a16="http://schemas.microsoft.com/office/drawing/2014/main" xmlns="" id="{46B0FF58-BF87-CF41-9D13-F09280ABE7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370" y="786737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5"/>
                        <a:pt x="52" y="105"/>
                      </a:cubicBezTo>
                      <a:cubicBezTo>
                        <a:pt x="23" y="105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7" name="Freeform 9">
                  <a:extLst>
                    <a:ext uri="{FF2B5EF4-FFF2-40B4-BE49-F238E27FC236}">
                      <a16:creationId xmlns:a16="http://schemas.microsoft.com/office/drawing/2014/main" xmlns="" id="{91CA2F6E-07E4-4847-8D81-8CF630034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7836" y="-12087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8" name="Freeform 10">
                  <a:extLst>
                    <a:ext uri="{FF2B5EF4-FFF2-40B4-BE49-F238E27FC236}">
                      <a16:creationId xmlns:a16="http://schemas.microsoft.com/office/drawing/2014/main" xmlns="" id="{A218CDD0-443C-4444-8D8D-4A29FFA72B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0764" y="400766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09" name="Freeform 11">
                  <a:extLst>
                    <a:ext uri="{FF2B5EF4-FFF2-40B4-BE49-F238E27FC236}">
                      <a16:creationId xmlns:a16="http://schemas.microsoft.com/office/drawing/2014/main" xmlns="" id="{427C70C6-3FF4-C042-B75A-AE26F7CE0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8813" y="571669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397 w 107"/>
                    <a:gd name="T5" fmla="*/ 45655 h 107"/>
                    <a:gd name="T6" fmla="*/ 22397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397 w 107"/>
                    <a:gd name="T13" fmla="*/ 0 h 107"/>
                    <a:gd name="T14" fmla="*/ 22397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2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0" name="Freeform 12">
                  <a:extLst>
                    <a:ext uri="{FF2B5EF4-FFF2-40B4-BE49-F238E27FC236}">
                      <a16:creationId xmlns:a16="http://schemas.microsoft.com/office/drawing/2014/main" xmlns="" id="{A1536C7F-756E-DC44-93F4-4ECF9B64D1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1281"/>
                  <a:ext cx="46086" cy="46086"/>
                </a:xfrm>
                <a:custGeom>
                  <a:avLst/>
                  <a:gdLst>
                    <a:gd name="T0" fmla="*/ 45655 w 107"/>
                    <a:gd name="T1" fmla="*/ 23043 h 106"/>
                    <a:gd name="T2" fmla="*/ 45655 w 107"/>
                    <a:gd name="T3" fmla="*/ 23043 h 106"/>
                    <a:gd name="T4" fmla="*/ 22828 w 107"/>
                    <a:gd name="T5" fmla="*/ 45651 h 106"/>
                    <a:gd name="T6" fmla="*/ 22828 w 107"/>
                    <a:gd name="T7" fmla="*/ 45651 h 106"/>
                    <a:gd name="T8" fmla="*/ 0 w 107"/>
                    <a:gd name="T9" fmla="*/ 23043 h 106"/>
                    <a:gd name="T10" fmla="*/ 0 w 107"/>
                    <a:gd name="T11" fmla="*/ 23043 h 106"/>
                    <a:gd name="T12" fmla="*/ 22828 w 107"/>
                    <a:gd name="T13" fmla="*/ 0 h 106"/>
                    <a:gd name="T14" fmla="*/ 22828 w 107"/>
                    <a:gd name="T15" fmla="*/ 0 h 106"/>
                    <a:gd name="T16" fmla="*/ 45655 w 107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6">
                      <a:moveTo>
                        <a:pt x="106" y="53"/>
                      </a:moveTo>
                      <a:lnTo>
                        <a:pt x="106" y="53"/>
                      </a:lnTo>
                      <a:cubicBezTo>
                        <a:pt x="106" y="81"/>
                        <a:pt x="82" y="105"/>
                        <a:pt x="53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1" name="Freeform 13">
                  <a:extLst>
                    <a:ext uri="{FF2B5EF4-FFF2-40B4-BE49-F238E27FC236}">
                      <a16:creationId xmlns:a16="http://schemas.microsoft.com/office/drawing/2014/main" xmlns="" id="{A8AB4BFE-D1E1-3343-8B84-44BC0DBEC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932" y="1124701"/>
                  <a:ext cx="46086" cy="46086"/>
                </a:xfrm>
                <a:custGeom>
                  <a:avLst/>
                  <a:gdLst>
                    <a:gd name="T0" fmla="*/ 45647 w 105"/>
                    <a:gd name="T1" fmla="*/ 22608 h 106"/>
                    <a:gd name="T2" fmla="*/ 45647 w 105"/>
                    <a:gd name="T3" fmla="*/ 22608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2608 h 106"/>
                    <a:gd name="T10" fmla="*/ 0 w 105"/>
                    <a:gd name="T11" fmla="*/ 22608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4" y="105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2" name="Freeform 14">
                  <a:extLst>
                    <a:ext uri="{FF2B5EF4-FFF2-40B4-BE49-F238E27FC236}">
                      <a16:creationId xmlns:a16="http://schemas.microsoft.com/office/drawing/2014/main" xmlns="" id="{8C7BD1BF-32EB-EB48-A1C0-DB41D30437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2202" y="556307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828 w 107"/>
                    <a:gd name="T5" fmla="*/ 45647 h 105"/>
                    <a:gd name="T6" fmla="*/ 22828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828 w 107"/>
                    <a:gd name="T13" fmla="*/ 0 h 105"/>
                    <a:gd name="T14" fmla="*/ 22828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3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2" y="0"/>
                        <a:pt x="106" y="24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3" name="Freeform 15">
                  <a:extLst>
                    <a:ext uri="{FF2B5EF4-FFF2-40B4-BE49-F238E27FC236}">
                      <a16:creationId xmlns:a16="http://schemas.microsoft.com/office/drawing/2014/main" xmlns="" id="{111787DC-BBC5-CA4A-901D-D4C64C4C4F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569" y="1658531"/>
                  <a:ext cx="46086" cy="46086"/>
                </a:xfrm>
                <a:custGeom>
                  <a:avLst/>
                  <a:gdLst>
                    <a:gd name="T0" fmla="*/ 45655 w 107"/>
                    <a:gd name="T1" fmla="*/ 22824 h 105"/>
                    <a:gd name="T2" fmla="*/ 45655 w 107"/>
                    <a:gd name="T3" fmla="*/ 22824 h 105"/>
                    <a:gd name="T4" fmla="*/ 22397 w 107"/>
                    <a:gd name="T5" fmla="*/ 45647 h 105"/>
                    <a:gd name="T6" fmla="*/ 22397 w 107"/>
                    <a:gd name="T7" fmla="*/ 45647 h 105"/>
                    <a:gd name="T8" fmla="*/ 0 w 107"/>
                    <a:gd name="T9" fmla="*/ 22824 h 105"/>
                    <a:gd name="T10" fmla="*/ 0 w 107"/>
                    <a:gd name="T11" fmla="*/ 22824 h 105"/>
                    <a:gd name="T12" fmla="*/ 22397 w 107"/>
                    <a:gd name="T13" fmla="*/ 0 h 105"/>
                    <a:gd name="T14" fmla="*/ 22397 w 107"/>
                    <a:gd name="T15" fmla="*/ 0 h 105"/>
                    <a:gd name="T16" fmla="*/ 45655 w 107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5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2" y="0"/>
                        <a:pt x="106" y="22"/>
                        <a:pt x="106" y="52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4" name="Freeform 16">
                  <a:extLst>
                    <a:ext uri="{FF2B5EF4-FFF2-40B4-BE49-F238E27FC236}">
                      <a16:creationId xmlns:a16="http://schemas.microsoft.com/office/drawing/2014/main" xmlns="" id="{60CDC0A6-0931-0546-A2F0-0504DC1B15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3136" y="1286002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1"/>
                        <a:pt x="81" y="105"/>
                        <a:pt x="52" y="105"/>
                      </a:cubicBezTo>
                      <a:cubicBezTo>
                        <a:pt x="23" y="105"/>
                        <a:pt x="0" y="81"/>
                        <a:pt x="0" y="53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3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5" name="Freeform 17">
                  <a:extLst>
                    <a:ext uri="{FF2B5EF4-FFF2-40B4-BE49-F238E27FC236}">
                      <a16:creationId xmlns:a16="http://schemas.microsoft.com/office/drawing/2014/main" xmlns="" id="{F0A74BD3-1AA9-1A46-9023-EE07A990F4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2317" y="1537554"/>
                  <a:ext cx="74890" cy="76810"/>
                </a:xfrm>
                <a:custGeom>
                  <a:avLst/>
                  <a:gdLst>
                    <a:gd name="T0" fmla="*/ 74460 w 174"/>
                    <a:gd name="T1" fmla="*/ 38186 h 175"/>
                    <a:gd name="T2" fmla="*/ 74460 w 174"/>
                    <a:gd name="T3" fmla="*/ 38186 h 175"/>
                    <a:gd name="T4" fmla="*/ 37015 w 174"/>
                    <a:gd name="T5" fmla="*/ 76371 h 175"/>
                    <a:gd name="T6" fmla="*/ 3701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015 w 174"/>
                    <a:gd name="T13" fmla="*/ 0 h 175"/>
                    <a:gd name="T14" fmla="*/ 37015 w 174"/>
                    <a:gd name="T15" fmla="*/ 0 h 175"/>
                    <a:gd name="T16" fmla="*/ 74460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4"/>
                        <a:pt x="86" y="174"/>
                      </a:cubicBezTo>
                      <a:cubicBezTo>
                        <a:pt x="38" y="174"/>
                        <a:pt x="0" y="135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6" name="Freeform 18">
                  <a:extLst>
                    <a:ext uri="{FF2B5EF4-FFF2-40B4-BE49-F238E27FC236}">
                      <a16:creationId xmlns:a16="http://schemas.microsoft.com/office/drawing/2014/main" xmlns="" id="{E1B327A2-0E20-044C-A127-50A36EF83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474" y="1293683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014 w 174"/>
                    <a:gd name="T5" fmla="*/ 74459 h 174"/>
                    <a:gd name="T6" fmla="*/ 37014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4 w 174"/>
                    <a:gd name="T13" fmla="*/ 0 h 174"/>
                    <a:gd name="T14" fmla="*/ 37014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7" name="Freeform 19">
                  <a:extLst>
                    <a:ext uri="{FF2B5EF4-FFF2-40B4-BE49-F238E27FC236}">
                      <a16:creationId xmlns:a16="http://schemas.microsoft.com/office/drawing/2014/main" xmlns="" id="{B18DA207-ECD1-074E-8166-F417B0C1A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408" y="47441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9" y="172"/>
                        <a:pt x="0" y="133"/>
                        <a:pt x="0" y="87"/>
                      </a:cubicBezTo>
                      <a:cubicBezTo>
                        <a:pt x="0" y="38"/>
                        <a:pt x="39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8" name="Freeform 20">
                  <a:extLst>
                    <a:ext uri="{FF2B5EF4-FFF2-40B4-BE49-F238E27FC236}">
                      <a16:creationId xmlns:a16="http://schemas.microsoft.com/office/drawing/2014/main" xmlns="" id="{8F9D0DAD-CD63-C842-B5B9-7823B9202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675" y="1199591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8" y="173"/>
                        <a:pt x="0" y="135"/>
                        <a:pt x="0" y="87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19" name="Freeform 21">
                  <a:extLst>
                    <a:ext uri="{FF2B5EF4-FFF2-40B4-BE49-F238E27FC236}">
                      <a16:creationId xmlns:a16="http://schemas.microsoft.com/office/drawing/2014/main" xmlns="" id="{2FB950FB-9968-B94D-906C-35998A1CB5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463" y="-63934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3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3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B52B2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0" name="Freeform 22">
                  <a:extLst>
                    <a:ext uri="{FF2B5EF4-FFF2-40B4-BE49-F238E27FC236}">
                      <a16:creationId xmlns:a16="http://schemas.microsoft.com/office/drawing/2014/main" xmlns="" id="{5BD7C652-C89A-9043-970A-FC1506B51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3252" y="11465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661 w 173"/>
                    <a:gd name="T5" fmla="*/ 76371 h 175"/>
                    <a:gd name="T6" fmla="*/ 37661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661 w 173"/>
                    <a:gd name="T13" fmla="*/ 0 h 175"/>
                    <a:gd name="T14" fmla="*/ 37661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7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221" name="Freeform 23">
                  <a:extLst>
                    <a:ext uri="{FF2B5EF4-FFF2-40B4-BE49-F238E27FC236}">
                      <a16:creationId xmlns:a16="http://schemas.microsoft.com/office/drawing/2014/main" xmlns="" id="{23C282CA-9762-7147-8C95-C2A6882026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2621" y="-526714"/>
                  <a:ext cx="1359537" cy="551111"/>
                </a:xfrm>
                <a:custGeom>
                  <a:avLst/>
                  <a:gdLst>
                    <a:gd name="T0" fmla="*/ 1221581 w 3124"/>
                    <a:gd name="T1" fmla="*/ 0 h 1265"/>
                    <a:gd name="T2" fmla="*/ 493507 w 3124"/>
                    <a:gd name="T3" fmla="*/ 0 h 1265"/>
                    <a:gd name="T4" fmla="*/ 493507 w 3124"/>
                    <a:gd name="T5" fmla="*/ 0 h 1265"/>
                    <a:gd name="T6" fmla="*/ 355551 w 3124"/>
                    <a:gd name="T7" fmla="*/ 137669 h 1265"/>
                    <a:gd name="T8" fmla="*/ 355551 w 3124"/>
                    <a:gd name="T9" fmla="*/ 137669 h 1265"/>
                    <a:gd name="T10" fmla="*/ 493507 w 3124"/>
                    <a:gd name="T11" fmla="*/ 274902 h 1265"/>
                    <a:gd name="T12" fmla="*/ 137520 w 3124"/>
                    <a:gd name="T13" fmla="*/ 274902 h 1265"/>
                    <a:gd name="T14" fmla="*/ 137520 w 3124"/>
                    <a:gd name="T15" fmla="*/ 274902 h 1265"/>
                    <a:gd name="T16" fmla="*/ 0 w 3124"/>
                    <a:gd name="T17" fmla="*/ 412571 h 1265"/>
                    <a:gd name="T18" fmla="*/ 0 w 3124"/>
                    <a:gd name="T19" fmla="*/ 412571 h 1265"/>
                    <a:gd name="T20" fmla="*/ 137520 w 3124"/>
                    <a:gd name="T21" fmla="*/ 550675 h 1265"/>
                    <a:gd name="T22" fmla="*/ 866030 w 3124"/>
                    <a:gd name="T23" fmla="*/ 550675 h 1265"/>
                    <a:gd name="T24" fmla="*/ 866030 w 3124"/>
                    <a:gd name="T25" fmla="*/ 550675 h 1265"/>
                    <a:gd name="T26" fmla="*/ 1003551 w 3124"/>
                    <a:gd name="T27" fmla="*/ 412571 h 1265"/>
                    <a:gd name="T28" fmla="*/ 1003551 w 3124"/>
                    <a:gd name="T29" fmla="*/ 412571 h 1265"/>
                    <a:gd name="T30" fmla="*/ 866030 w 3124"/>
                    <a:gd name="T31" fmla="*/ 274902 h 1265"/>
                    <a:gd name="T32" fmla="*/ 1221581 w 3124"/>
                    <a:gd name="T33" fmla="*/ 274902 h 1265"/>
                    <a:gd name="T34" fmla="*/ 1221581 w 3124"/>
                    <a:gd name="T35" fmla="*/ 274902 h 1265"/>
                    <a:gd name="T36" fmla="*/ 1359102 w 3124"/>
                    <a:gd name="T37" fmla="*/ 137669 h 1265"/>
                    <a:gd name="T38" fmla="*/ 1359102 w 3124"/>
                    <a:gd name="T39" fmla="*/ 137669 h 1265"/>
                    <a:gd name="T40" fmla="*/ 1221581 w 3124"/>
                    <a:gd name="T41" fmla="*/ 0 h 1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124" h="1265">
                      <a:moveTo>
                        <a:pt x="2807" y="0"/>
                      </a:moveTo>
                      <a:lnTo>
                        <a:pt x="1134" y="0"/>
                      </a:lnTo>
                      <a:cubicBezTo>
                        <a:pt x="959" y="0"/>
                        <a:pt x="817" y="141"/>
                        <a:pt x="817" y="316"/>
                      </a:cubicBezTo>
                      <a:cubicBezTo>
                        <a:pt x="817" y="490"/>
                        <a:pt x="959" y="631"/>
                        <a:pt x="1134" y="631"/>
                      </a:cubicBezTo>
                      <a:lnTo>
                        <a:pt x="316" y="631"/>
                      </a:lnTo>
                      <a:cubicBezTo>
                        <a:pt x="142" y="631"/>
                        <a:pt x="0" y="772"/>
                        <a:pt x="0" y="947"/>
                      </a:cubicBezTo>
                      <a:cubicBezTo>
                        <a:pt x="0" y="1122"/>
                        <a:pt x="142" y="1264"/>
                        <a:pt x="316" y="1264"/>
                      </a:cubicBezTo>
                      <a:lnTo>
                        <a:pt x="1990" y="1264"/>
                      </a:lnTo>
                      <a:cubicBezTo>
                        <a:pt x="2164" y="1264"/>
                        <a:pt x="2306" y="1122"/>
                        <a:pt x="2306" y="947"/>
                      </a:cubicBezTo>
                      <a:cubicBezTo>
                        <a:pt x="2306" y="772"/>
                        <a:pt x="2164" y="631"/>
                        <a:pt x="1990" y="631"/>
                      </a:cubicBezTo>
                      <a:lnTo>
                        <a:pt x="2807" y="631"/>
                      </a:lnTo>
                      <a:cubicBezTo>
                        <a:pt x="2981" y="631"/>
                        <a:pt x="3123" y="490"/>
                        <a:pt x="3123" y="316"/>
                      </a:cubicBezTo>
                      <a:cubicBezTo>
                        <a:pt x="3123" y="141"/>
                        <a:pt x="2981" y="0"/>
                        <a:pt x="2807" y="0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222" name="Freeform 24">
                  <a:extLst>
                    <a:ext uri="{FF2B5EF4-FFF2-40B4-BE49-F238E27FC236}">
                      <a16:creationId xmlns:a16="http://schemas.microsoft.com/office/drawing/2014/main" xmlns="" id="{31595FCF-093D-B647-98F3-AC1EF1C06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2749" y="1264880"/>
                  <a:ext cx="1282727" cy="551112"/>
                </a:xfrm>
                <a:custGeom>
                  <a:avLst/>
                  <a:gdLst>
                    <a:gd name="T0" fmla="*/ 1144219 w 2945"/>
                    <a:gd name="T1" fmla="*/ 275556 h 1266"/>
                    <a:gd name="T2" fmla="*/ 867202 w 2945"/>
                    <a:gd name="T3" fmla="*/ 275556 h 1266"/>
                    <a:gd name="T4" fmla="*/ 867202 w 2945"/>
                    <a:gd name="T5" fmla="*/ 275556 h 1266"/>
                    <a:gd name="T6" fmla="*/ 1004839 w 2945"/>
                    <a:gd name="T7" fmla="*/ 137560 h 1266"/>
                    <a:gd name="T8" fmla="*/ 1004839 w 2945"/>
                    <a:gd name="T9" fmla="*/ 137560 h 1266"/>
                    <a:gd name="T10" fmla="*/ 1004839 w 2945"/>
                    <a:gd name="T11" fmla="*/ 137560 h 1266"/>
                    <a:gd name="T12" fmla="*/ 867202 w 2945"/>
                    <a:gd name="T13" fmla="*/ 0 h 1266"/>
                    <a:gd name="T14" fmla="*/ 137637 w 2945"/>
                    <a:gd name="T15" fmla="*/ 0 h 1266"/>
                    <a:gd name="T16" fmla="*/ 137637 w 2945"/>
                    <a:gd name="T17" fmla="*/ 0 h 1266"/>
                    <a:gd name="T18" fmla="*/ 0 w 2945"/>
                    <a:gd name="T19" fmla="*/ 137560 h 1266"/>
                    <a:gd name="T20" fmla="*/ 0 w 2945"/>
                    <a:gd name="T21" fmla="*/ 137560 h 1266"/>
                    <a:gd name="T22" fmla="*/ 0 w 2945"/>
                    <a:gd name="T23" fmla="*/ 137560 h 1266"/>
                    <a:gd name="T24" fmla="*/ 137637 w 2945"/>
                    <a:gd name="T25" fmla="*/ 275556 h 1266"/>
                    <a:gd name="T26" fmla="*/ 415090 w 2945"/>
                    <a:gd name="T27" fmla="*/ 275556 h 1266"/>
                    <a:gd name="T28" fmla="*/ 415090 w 2945"/>
                    <a:gd name="T29" fmla="*/ 275556 h 1266"/>
                    <a:gd name="T30" fmla="*/ 277452 w 2945"/>
                    <a:gd name="T31" fmla="*/ 412681 h 1266"/>
                    <a:gd name="T32" fmla="*/ 277452 w 2945"/>
                    <a:gd name="T33" fmla="*/ 412681 h 1266"/>
                    <a:gd name="T34" fmla="*/ 415090 w 2945"/>
                    <a:gd name="T35" fmla="*/ 550677 h 1266"/>
                    <a:gd name="T36" fmla="*/ 1144219 w 2945"/>
                    <a:gd name="T37" fmla="*/ 550677 h 1266"/>
                    <a:gd name="T38" fmla="*/ 1144219 w 2945"/>
                    <a:gd name="T39" fmla="*/ 550677 h 1266"/>
                    <a:gd name="T40" fmla="*/ 1282291 w 2945"/>
                    <a:gd name="T41" fmla="*/ 412681 h 1266"/>
                    <a:gd name="T42" fmla="*/ 1282291 w 2945"/>
                    <a:gd name="T43" fmla="*/ 412681 h 1266"/>
                    <a:gd name="T44" fmla="*/ 1144219 w 2945"/>
                    <a:gd name="T45" fmla="*/ 275556 h 12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945" h="1266">
                      <a:moveTo>
                        <a:pt x="2627" y="633"/>
                      </a:moveTo>
                      <a:lnTo>
                        <a:pt x="1991" y="633"/>
                      </a:lnTo>
                      <a:cubicBezTo>
                        <a:pt x="2166" y="633"/>
                        <a:pt x="2307" y="490"/>
                        <a:pt x="2307" y="316"/>
                      </a:cubicBezTo>
                      <a:cubicBezTo>
                        <a:pt x="2307" y="141"/>
                        <a:pt x="2166" y="0"/>
                        <a:pt x="1991" y="0"/>
                      </a:cubicBezTo>
                      <a:lnTo>
                        <a:pt x="316" y="0"/>
                      </a:lnTo>
                      <a:cubicBezTo>
                        <a:pt x="141" y="0"/>
                        <a:pt x="0" y="141"/>
                        <a:pt x="0" y="316"/>
                      </a:cubicBezTo>
                      <a:cubicBezTo>
                        <a:pt x="0" y="490"/>
                        <a:pt x="141" y="633"/>
                        <a:pt x="316" y="633"/>
                      </a:cubicBezTo>
                      <a:lnTo>
                        <a:pt x="953" y="633"/>
                      </a:lnTo>
                      <a:cubicBezTo>
                        <a:pt x="778" y="633"/>
                        <a:pt x="637" y="774"/>
                        <a:pt x="637" y="948"/>
                      </a:cubicBezTo>
                      <a:cubicBezTo>
                        <a:pt x="637" y="1123"/>
                        <a:pt x="778" y="1265"/>
                        <a:pt x="953" y="1265"/>
                      </a:cubicBezTo>
                      <a:lnTo>
                        <a:pt x="2627" y="1265"/>
                      </a:lnTo>
                      <a:cubicBezTo>
                        <a:pt x="2802" y="1265"/>
                        <a:pt x="2944" y="1123"/>
                        <a:pt x="2944" y="948"/>
                      </a:cubicBezTo>
                      <a:cubicBezTo>
                        <a:pt x="2944" y="774"/>
                        <a:pt x="2802" y="633"/>
                        <a:pt x="2627" y="633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52" name="Group 3">
                <a:extLst>
                  <a:ext uri="{FF2B5EF4-FFF2-40B4-BE49-F238E27FC236}">
                    <a16:creationId xmlns:a16="http://schemas.microsoft.com/office/drawing/2014/main" xmlns="" id="{7B48A4BC-B06A-FE46-822E-684CF88E6D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28487" y="4458727"/>
                <a:ext cx="2836024" cy="2767975"/>
                <a:chOff x="4958087" y="4848065"/>
                <a:chExt cx="2646105" cy="2582737"/>
              </a:xfrm>
            </p:grpSpPr>
            <p:sp>
              <p:nvSpPr>
                <p:cNvPr id="173" name="Freeform 40">
                  <a:extLst>
                    <a:ext uri="{FF2B5EF4-FFF2-40B4-BE49-F238E27FC236}">
                      <a16:creationId xmlns:a16="http://schemas.microsoft.com/office/drawing/2014/main" xmlns="" id="{CDAAF022-7FAF-3C44-A542-A763772AD7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6355463"/>
                  <a:ext cx="395572" cy="380210"/>
                </a:xfrm>
                <a:custGeom>
                  <a:avLst/>
                  <a:gdLst>
                    <a:gd name="T0" fmla="*/ 205176 w 910"/>
                    <a:gd name="T1" fmla="*/ 0 h 875"/>
                    <a:gd name="T2" fmla="*/ 189527 w 910"/>
                    <a:gd name="T3" fmla="*/ 0 h 875"/>
                    <a:gd name="T4" fmla="*/ 189527 w 910"/>
                    <a:gd name="T5" fmla="*/ 0 h 875"/>
                    <a:gd name="T6" fmla="*/ 0 w 910"/>
                    <a:gd name="T7" fmla="*/ 190322 h 875"/>
                    <a:gd name="T8" fmla="*/ 0 w 910"/>
                    <a:gd name="T9" fmla="*/ 190322 h 875"/>
                    <a:gd name="T10" fmla="*/ 0 w 910"/>
                    <a:gd name="T11" fmla="*/ 190322 h 875"/>
                    <a:gd name="T12" fmla="*/ 189527 w 910"/>
                    <a:gd name="T13" fmla="*/ 379775 h 875"/>
                    <a:gd name="T14" fmla="*/ 205176 w 910"/>
                    <a:gd name="T15" fmla="*/ 379775 h 875"/>
                    <a:gd name="T16" fmla="*/ 205176 w 910"/>
                    <a:gd name="T17" fmla="*/ 379775 h 875"/>
                    <a:gd name="T18" fmla="*/ 395137 w 910"/>
                    <a:gd name="T19" fmla="*/ 190322 h 875"/>
                    <a:gd name="T20" fmla="*/ 395137 w 910"/>
                    <a:gd name="T21" fmla="*/ 190322 h 875"/>
                    <a:gd name="T22" fmla="*/ 395137 w 910"/>
                    <a:gd name="T23" fmla="*/ 190322 h 875"/>
                    <a:gd name="T24" fmla="*/ 205176 w 910"/>
                    <a:gd name="T25" fmla="*/ 0 h 8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10" h="875">
                      <a:moveTo>
                        <a:pt x="472" y="0"/>
                      </a:moveTo>
                      <a:lnTo>
                        <a:pt x="436" y="0"/>
                      </a:lnTo>
                      <a:cubicBezTo>
                        <a:pt x="196" y="0"/>
                        <a:pt x="0" y="196"/>
                        <a:pt x="0" y="438"/>
                      </a:cubicBezTo>
                      <a:cubicBezTo>
                        <a:pt x="0" y="679"/>
                        <a:pt x="196" y="874"/>
                        <a:pt x="436" y="874"/>
                      </a:cubicBezTo>
                      <a:lnTo>
                        <a:pt x="472" y="874"/>
                      </a:lnTo>
                      <a:cubicBezTo>
                        <a:pt x="714" y="874"/>
                        <a:pt x="909" y="679"/>
                        <a:pt x="909" y="438"/>
                      </a:cubicBezTo>
                      <a:cubicBezTo>
                        <a:pt x="909" y="196"/>
                        <a:pt x="714" y="0"/>
                        <a:pt x="472" y="0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4" name="Freeform 41">
                  <a:extLst>
                    <a:ext uri="{FF2B5EF4-FFF2-40B4-BE49-F238E27FC236}">
                      <a16:creationId xmlns:a16="http://schemas.microsoft.com/office/drawing/2014/main" xmlns="" id="{E3EF7B9B-859D-884D-9912-931E927749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8087" y="4848065"/>
                  <a:ext cx="2646105" cy="2267816"/>
                </a:xfrm>
                <a:custGeom>
                  <a:avLst/>
                  <a:gdLst>
                    <a:gd name="T0" fmla="*/ 2170694 w 6078"/>
                    <a:gd name="T1" fmla="*/ 380582 h 5208"/>
                    <a:gd name="T2" fmla="*/ 2360946 w 6078"/>
                    <a:gd name="T3" fmla="*/ 190726 h 5208"/>
                    <a:gd name="T4" fmla="*/ 2360946 w 6078"/>
                    <a:gd name="T5" fmla="*/ 190726 h 5208"/>
                    <a:gd name="T6" fmla="*/ 1378343 w 6078"/>
                    <a:gd name="T7" fmla="*/ 0 h 5208"/>
                    <a:gd name="T8" fmla="*/ 1188527 w 6078"/>
                    <a:gd name="T9" fmla="*/ 190726 h 5208"/>
                    <a:gd name="T10" fmla="*/ 1188527 w 6078"/>
                    <a:gd name="T11" fmla="*/ 190726 h 5208"/>
                    <a:gd name="T12" fmla="*/ 848077 w 6078"/>
                    <a:gd name="T13" fmla="*/ 380582 h 5208"/>
                    <a:gd name="T14" fmla="*/ 657390 w 6078"/>
                    <a:gd name="T15" fmla="*/ 570873 h 5208"/>
                    <a:gd name="T16" fmla="*/ 657390 w 6078"/>
                    <a:gd name="T17" fmla="*/ 570873 h 5208"/>
                    <a:gd name="T18" fmla="*/ 189816 w 6078"/>
                    <a:gd name="T19" fmla="*/ 746359 h 5208"/>
                    <a:gd name="T20" fmla="*/ 0 w 6078"/>
                    <a:gd name="T21" fmla="*/ 936650 h 5208"/>
                    <a:gd name="T22" fmla="*/ 0 w 6078"/>
                    <a:gd name="T23" fmla="*/ 936650 h 5208"/>
                    <a:gd name="T24" fmla="*/ 1077511 w 6078"/>
                    <a:gd name="T25" fmla="*/ 1126505 h 5208"/>
                    <a:gd name="T26" fmla="*/ 1267327 w 6078"/>
                    <a:gd name="T27" fmla="*/ 1316796 h 5208"/>
                    <a:gd name="T28" fmla="*/ 1267327 w 6078"/>
                    <a:gd name="T29" fmla="*/ 1316796 h 5208"/>
                    <a:gd name="T30" fmla="*/ 720953 w 6078"/>
                    <a:gd name="T31" fmla="*/ 1506652 h 5208"/>
                    <a:gd name="T32" fmla="*/ 530701 w 6078"/>
                    <a:gd name="T33" fmla="*/ 1697378 h 5208"/>
                    <a:gd name="T34" fmla="*/ 530701 w 6078"/>
                    <a:gd name="T35" fmla="*/ 1697378 h 5208"/>
                    <a:gd name="T36" fmla="*/ 1227709 w 6078"/>
                    <a:gd name="T37" fmla="*/ 1887234 h 5208"/>
                    <a:gd name="T38" fmla="*/ 1037893 w 6078"/>
                    <a:gd name="T39" fmla="*/ 2077090 h 5208"/>
                    <a:gd name="T40" fmla="*/ 1037893 w 6078"/>
                    <a:gd name="T41" fmla="*/ 2077090 h 5208"/>
                    <a:gd name="T42" fmla="*/ 1639558 w 6078"/>
                    <a:gd name="T43" fmla="*/ 2267381 h 5208"/>
                    <a:gd name="T44" fmla="*/ 1829809 w 6078"/>
                    <a:gd name="T45" fmla="*/ 2077090 h 5208"/>
                    <a:gd name="T46" fmla="*/ 1829809 w 6078"/>
                    <a:gd name="T47" fmla="*/ 2077090 h 5208"/>
                    <a:gd name="T48" fmla="*/ 2273439 w 6078"/>
                    <a:gd name="T49" fmla="*/ 1887234 h 5208"/>
                    <a:gd name="T50" fmla="*/ 2463690 w 6078"/>
                    <a:gd name="T51" fmla="*/ 1697378 h 5208"/>
                    <a:gd name="T52" fmla="*/ 2463690 w 6078"/>
                    <a:gd name="T53" fmla="*/ 1697378 h 5208"/>
                    <a:gd name="T54" fmla="*/ 1861590 w 6078"/>
                    <a:gd name="T55" fmla="*/ 1506652 h 5208"/>
                    <a:gd name="T56" fmla="*/ 2051842 w 6078"/>
                    <a:gd name="T57" fmla="*/ 1316796 h 5208"/>
                    <a:gd name="T58" fmla="*/ 2051842 w 6078"/>
                    <a:gd name="T59" fmla="*/ 1316796 h 5208"/>
                    <a:gd name="T60" fmla="*/ 1687447 w 6078"/>
                    <a:gd name="T61" fmla="*/ 1126505 h 5208"/>
                    <a:gd name="T62" fmla="*/ 1701378 w 6078"/>
                    <a:gd name="T63" fmla="*/ 1126070 h 5208"/>
                    <a:gd name="T64" fmla="*/ 1524623 w 6078"/>
                    <a:gd name="T65" fmla="*/ 936650 h 5208"/>
                    <a:gd name="T66" fmla="*/ 1524623 w 6078"/>
                    <a:gd name="T67" fmla="*/ 936650 h 5208"/>
                    <a:gd name="T68" fmla="*/ 2455854 w 6078"/>
                    <a:gd name="T69" fmla="*/ 760729 h 5208"/>
                    <a:gd name="T70" fmla="*/ 2645670 w 6078"/>
                    <a:gd name="T71" fmla="*/ 570873 h 5208"/>
                    <a:gd name="T72" fmla="*/ 2645670 w 6078"/>
                    <a:gd name="T73" fmla="*/ 570873 h 52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6078" h="5208">
                      <a:moveTo>
                        <a:pt x="5641" y="874"/>
                      </a:moveTo>
                      <a:lnTo>
                        <a:pt x="4986" y="874"/>
                      </a:lnTo>
                      <a:cubicBezTo>
                        <a:pt x="5227" y="874"/>
                        <a:pt x="5423" y="679"/>
                        <a:pt x="5423" y="438"/>
                      </a:cubicBezTo>
                      <a:cubicBezTo>
                        <a:pt x="5423" y="197"/>
                        <a:pt x="5227" y="0"/>
                        <a:pt x="4986" y="0"/>
                      </a:cubicBezTo>
                      <a:lnTo>
                        <a:pt x="3166" y="0"/>
                      </a:lnTo>
                      <a:cubicBezTo>
                        <a:pt x="2924" y="0"/>
                        <a:pt x="2730" y="197"/>
                        <a:pt x="2730" y="438"/>
                      </a:cubicBezTo>
                      <a:cubicBezTo>
                        <a:pt x="2730" y="679"/>
                        <a:pt x="2924" y="874"/>
                        <a:pt x="3166" y="874"/>
                      </a:cubicBezTo>
                      <a:lnTo>
                        <a:pt x="1948" y="874"/>
                      </a:lnTo>
                      <a:cubicBezTo>
                        <a:pt x="1706" y="874"/>
                        <a:pt x="1510" y="1069"/>
                        <a:pt x="1510" y="1311"/>
                      </a:cubicBezTo>
                      <a:cubicBezTo>
                        <a:pt x="1510" y="1492"/>
                        <a:pt x="1620" y="1647"/>
                        <a:pt x="1777" y="1714"/>
                      </a:cubicBezTo>
                      <a:lnTo>
                        <a:pt x="436" y="1714"/>
                      </a:lnTo>
                      <a:cubicBezTo>
                        <a:pt x="196" y="1714"/>
                        <a:pt x="0" y="1909"/>
                        <a:pt x="0" y="2151"/>
                      </a:cubicBezTo>
                      <a:cubicBezTo>
                        <a:pt x="0" y="2392"/>
                        <a:pt x="196" y="2587"/>
                        <a:pt x="436" y="2587"/>
                      </a:cubicBezTo>
                      <a:lnTo>
                        <a:pt x="2475" y="2587"/>
                      </a:lnTo>
                      <a:cubicBezTo>
                        <a:pt x="2716" y="2587"/>
                        <a:pt x="2911" y="2782"/>
                        <a:pt x="2911" y="3024"/>
                      </a:cubicBezTo>
                      <a:cubicBezTo>
                        <a:pt x="2911" y="3265"/>
                        <a:pt x="2716" y="3460"/>
                        <a:pt x="2475" y="3460"/>
                      </a:cubicBezTo>
                      <a:lnTo>
                        <a:pt x="1656" y="3460"/>
                      </a:lnTo>
                      <a:cubicBezTo>
                        <a:pt x="1414" y="3460"/>
                        <a:pt x="1219" y="3656"/>
                        <a:pt x="1219" y="3898"/>
                      </a:cubicBezTo>
                      <a:cubicBezTo>
                        <a:pt x="1219" y="4139"/>
                        <a:pt x="1414" y="4334"/>
                        <a:pt x="1656" y="4334"/>
                      </a:cubicBezTo>
                      <a:lnTo>
                        <a:pt x="2820" y="4334"/>
                      </a:lnTo>
                      <a:cubicBezTo>
                        <a:pt x="2579" y="4334"/>
                        <a:pt x="2384" y="4529"/>
                        <a:pt x="2384" y="4770"/>
                      </a:cubicBezTo>
                      <a:cubicBezTo>
                        <a:pt x="2384" y="5012"/>
                        <a:pt x="2579" y="5207"/>
                        <a:pt x="2820" y="5207"/>
                      </a:cubicBezTo>
                      <a:lnTo>
                        <a:pt x="3766" y="5207"/>
                      </a:lnTo>
                      <a:cubicBezTo>
                        <a:pt x="4008" y="5207"/>
                        <a:pt x="4203" y="5012"/>
                        <a:pt x="4203" y="4770"/>
                      </a:cubicBezTo>
                      <a:cubicBezTo>
                        <a:pt x="4203" y="4529"/>
                        <a:pt x="4008" y="4334"/>
                        <a:pt x="3766" y="4334"/>
                      </a:cubicBezTo>
                      <a:lnTo>
                        <a:pt x="5222" y="4334"/>
                      </a:lnTo>
                      <a:cubicBezTo>
                        <a:pt x="5464" y="4334"/>
                        <a:pt x="5659" y="4139"/>
                        <a:pt x="5659" y="3898"/>
                      </a:cubicBezTo>
                      <a:cubicBezTo>
                        <a:pt x="5659" y="3656"/>
                        <a:pt x="5464" y="3460"/>
                        <a:pt x="5222" y="3460"/>
                      </a:cubicBezTo>
                      <a:lnTo>
                        <a:pt x="4276" y="3460"/>
                      </a:lnTo>
                      <a:cubicBezTo>
                        <a:pt x="4518" y="3460"/>
                        <a:pt x="4713" y="3265"/>
                        <a:pt x="4713" y="3024"/>
                      </a:cubicBezTo>
                      <a:cubicBezTo>
                        <a:pt x="4713" y="2782"/>
                        <a:pt x="4518" y="2587"/>
                        <a:pt x="4276" y="2587"/>
                      </a:cubicBezTo>
                      <a:lnTo>
                        <a:pt x="3876" y="2587"/>
                      </a:lnTo>
                      <a:cubicBezTo>
                        <a:pt x="3887" y="2587"/>
                        <a:pt x="3897" y="2586"/>
                        <a:pt x="3908" y="2586"/>
                      </a:cubicBezTo>
                      <a:cubicBezTo>
                        <a:pt x="3682" y="2569"/>
                        <a:pt x="3502" y="2381"/>
                        <a:pt x="3502" y="2151"/>
                      </a:cubicBezTo>
                      <a:cubicBezTo>
                        <a:pt x="3502" y="1969"/>
                        <a:pt x="3614" y="1813"/>
                        <a:pt x="3773" y="1747"/>
                      </a:cubicBezTo>
                      <a:lnTo>
                        <a:pt x="5641" y="1747"/>
                      </a:lnTo>
                      <a:cubicBezTo>
                        <a:pt x="5882" y="1747"/>
                        <a:pt x="6077" y="1552"/>
                        <a:pt x="6077" y="1311"/>
                      </a:cubicBezTo>
                      <a:cubicBezTo>
                        <a:pt x="6077" y="1069"/>
                        <a:pt x="5882" y="874"/>
                        <a:pt x="5641" y="874"/>
                      </a:cubicBezTo>
                    </a:path>
                  </a:pathLst>
                </a:custGeom>
                <a:solidFill>
                  <a:srgbClr val="049E4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5" name="Freeform 42">
                  <a:extLst>
                    <a:ext uri="{FF2B5EF4-FFF2-40B4-BE49-F238E27FC236}">
                      <a16:creationId xmlns:a16="http://schemas.microsoft.com/office/drawing/2014/main" xmlns="" id="{C4C2A278-DD5E-1545-A07B-1205742EE4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0458" y="486726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8" y="173"/>
                        <a:pt x="0" y="134"/>
                        <a:pt x="0" y="87"/>
                      </a:cubicBez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6" name="Freeform 43">
                  <a:extLst>
                    <a:ext uri="{FF2B5EF4-FFF2-40B4-BE49-F238E27FC236}">
                      <a16:creationId xmlns:a16="http://schemas.microsoft.com/office/drawing/2014/main" xmlns="" id="{97030A09-DAAE-234E-9789-14F9F6F48A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9049" y="5714099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7" name="Freeform 44">
                  <a:extLst>
                    <a:ext uri="{FF2B5EF4-FFF2-40B4-BE49-F238E27FC236}">
                      <a16:creationId xmlns:a16="http://schemas.microsoft.com/office/drawing/2014/main" xmlns="" id="{789DC69D-F125-404A-B8FA-1313AA5301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72420" y="6954580"/>
                  <a:ext cx="74890" cy="74889"/>
                </a:xfrm>
                <a:custGeom>
                  <a:avLst/>
                  <a:gdLst>
                    <a:gd name="T0" fmla="*/ 74457 w 173"/>
                    <a:gd name="T1" fmla="*/ 37445 h 174"/>
                    <a:gd name="T2" fmla="*/ 74457 w 173"/>
                    <a:gd name="T3" fmla="*/ 37445 h 174"/>
                    <a:gd name="T4" fmla="*/ 37229 w 173"/>
                    <a:gd name="T5" fmla="*/ 74459 h 174"/>
                    <a:gd name="T6" fmla="*/ 37229 w 173"/>
                    <a:gd name="T7" fmla="*/ 74459 h 174"/>
                    <a:gd name="T8" fmla="*/ 0 w 173"/>
                    <a:gd name="T9" fmla="*/ 37445 h 174"/>
                    <a:gd name="T10" fmla="*/ 0 w 173"/>
                    <a:gd name="T11" fmla="*/ 37445 h 174"/>
                    <a:gd name="T12" fmla="*/ 37229 w 173"/>
                    <a:gd name="T13" fmla="*/ 0 h 174"/>
                    <a:gd name="T14" fmla="*/ 37229 w 173"/>
                    <a:gd name="T15" fmla="*/ 0 h 174"/>
                    <a:gd name="T16" fmla="*/ 74457 w 173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3"/>
                        <a:pt x="86" y="173"/>
                      </a:cubicBezTo>
                      <a:cubicBezTo>
                        <a:pt x="37" y="173"/>
                        <a:pt x="0" y="135"/>
                        <a:pt x="0" y="87"/>
                      </a:cubicBezTo>
                      <a:cubicBezTo>
                        <a:pt x="0" y="40"/>
                        <a:pt x="37" y="0"/>
                        <a:pt x="86" y="0"/>
                      </a:cubicBezTo>
                      <a:cubicBezTo>
                        <a:pt x="134" y="0"/>
                        <a:pt x="172" y="40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8" name="Freeform 45">
                  <a:extLst>
                    <a:ext uri="{FF2B5EF4-FFF2-40B4-BE49-F238E27FC236}">
                      <a16:creationId xmlns:a16="http://schemas.microsoft.com/office/drawing/2014/main" xmlns="" id="{AB01E61B-4B67-C841-B8EA-93ABACBED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3049" y="5491350"/>
                  <a:ext cx="74890" cy="74889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59 h 174"/>
                    <a:gd name="T6" fmla="*/ 3701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4" y="173"/>
                        <a:pt x="86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9" name="Freeform 46">
                  <a:extLst>
                    <a:ext uri="{FF2B5EF4-FFF2-40B4-BE49-F238E27FC236}">
                      <a16:creationId xmlns:a16="http://schemas.microsoft.com/office/drawing/2014/main" xmlns="" id="{A1DFB602-6469-BB46-B7CE-BCEB97880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5074655"/>
                  <a:ext cx="74889" cy="76810"/>
                </a:xfrm>
                <a:custGeom>
                  <a:avLst/>
                  <a:gdLst>
                    <a:gd name="T0" fmla="*/ 74459 w 174"/>
                    <a:gd name="T1" fmla="*/ 38186 h 175"/>
                    <a:gd name="T2" fmla="*/ 74459 w 174"/>
                    <a:gd name="T3" fmla="*/ 38186 h 175"/>
                    <a:gd name="T4" fmla="*/ 37445 w 174"/>
                    <a:gd name="T5" fmla="*/ 76371 h 175"/>
                    <a:gd name="T6" fmla="*/ 37445 w 174"/>
                    <a:gd name="T7" fmla="*/ 76371 h 175"/>
                    <a:gd name="T8" fmla="*/ 0 w 174"/>
                    <a:gd name="T9" fmla="*/ 38186 h 175"/>
                    <a:gd name="T10" fmla="*/ 0 w 174"/>
                    <a:gd name="T11" fmla="*/ 38186 h 175"/>
                    <a:gd name="T12" fmla="*/ 37445 w 174"/>
                    <a:gd name="T13" fmla="*/ 0 h 175"/>
                    <a:gd name="T14" fmla="*/ 37445 w 174"/>
                    <a:gd name="T15" fmla="*/ 0 h 175"/>
                    <a:gd name="T16" fmla="*/ 74459 w 174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5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6"/>
                        <a:pt x="135" y="174"/>
                        <a:pt x="87" y="174"/>
                      </a:cubicBezTo>
                      <a:cubicBezTo>
                        <a:pt x="39" y="174"/>
                        <a:pt x="0" y="136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0" name="Freeform 47">
                  <a:extLst>
                    <a:ext uri="{FF2B5EF4-FFF2-40B4-BE49-F238E27FC236}">
                      <a16:creationId xmlns:a16="http://schemas.microsoft.com/office/drawing/2014/main" xmlns="" id="{FAD18FD6-80CB-BD4D-A420-2D2487477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9566" y="5639209"/>
                  <a:ext cx="74889" cy="74890"/>
                </a:xfrm>
                <a:custGeom>
                  <a:avLst/>
                  <a:gdLst>
                    <a:gd name="T0" fmla="*/ 74459 w 174"/>
                    <a:gd name="T1" fmla="*/ 37229 h 173"/>
                    <a:gd name="T2" fmla="*/ 74459 w 174"/>
                    <a:gd name="T3" fmla="*/ 37229 h 173"/>
                    <a:gd name="T4" fmla="*/ 37014 w 174"/>
                    <a:gd name="T5" fmla="*/ 74457 h 173"/>
                    <a:gd name="T6" fmla="*/ 37014 w 174"/>
                    <a:gd name="T7" fmla="*/ 74457 h 173"/>
                    <a:gd name="T8" fmla="*/ 0 w 174"/>
                    <a:gd name="T9" fmla="*/ 37229 h 173"/>
                    <a:gd name="T10" fmla="*/ 0 w 174"/>
                    <a:gd name="T11" fmla="*/ 37229 h 173"/>
                    <a:gd name="T12" fmla="*/ 37014 w 174"/>
                    <a:gd name="T13" fmla="*/ 0 h 173"/>
                    <a:gd name="T14" fmla="*/ 37014 w 174"/>
                    <a:gd name="T15" fmla="*/ 0 h 173"/>
                    <a:gd name="T16" fmla="*/ 74459 w 174"/>
                    <a:gd name="T17" fmla="*/ 37229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6"/>
                      </a:moveTo>
                      <a:lnTo>
                        <a:pt x="173" y="86"/>
                      </a:lnTo>
                      <a:cubicBezTo>
                        <a:pt x="173" y="133"/>
                        <a:pt x="134" y="172"/>
                        <a:pt x="86" y="172"/>
                      </a:cubicBezTo>
                      <a:cubicBezTo>
                        <a:pt x="38" y="172"/>
                        <a:pt x="0" y="133"/>
                        <a:pt x="0" y="86"/>
                      </a:cubicBez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4" y="0"/>
                        <a:pt x="173" y="38"/>
                        <a:pt x="173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1" name="Freeform 48">
                  <a:extLst>
                    <a:ext uri="{FF2B5EF4-FFF2-40B4-BE49-F238E27FC236}">
                      <a16:creationId xmlns:a16="http://schemas.microsoft.com/office/drawing/2014/main" xmlns="" id="{10847206-C4CB-9640-BEBD-91FB20A59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6942" y="6188401"/>
                  <a:ext cx="74889" cy="74890"/>
                </a:xfrm>
                <a:custGeom>
                  <a:avLst/>
                  <a:gdLst>
                    <a:gd name="T0" fmla="*/ 74456 w 173"/>
                    <a:gd name="T1" fmla="*/ 37015 h 174"/>
                    <a:gd name="T2" fmla="*/ 74456 w 173"/>
                    <a:gd name="T3" fmla="*/ 37015 h 174"/>
                    <a:gd name="T4" fmla="*/ 37661 w 173"/>
                    <a:gd name="T5" fmla="*/ 74460 h 174"/>
                    <a:gd name="T6" fmla="*/ 37661 w 173"/>
                    <a:gd name="T7" fmla="*/ 74460 h 174"/>
                    <a:gd name="T8" fmla="*/ 0 w 173"/>
                    <a:gd name="T9" fmla="*/ 37015 h 174"/>
                    <a:gd name="T10" fmla="*/ 0 w 173"/>
                    <a:gd name="T11" fmla="*/ 37015 h 174"/>
                    <a:gd name="T12" fmla="*/ 37661 w 173"/>
                    <a:gd name="T13" fmla="*/ 0 h 174"/>
                    <a:gd name="T14" fmla="*/ 37661 w 173"/>
                    <a:gd name="T15" fmla="*/ 0 h 174"/>
                    <a:gd name="T16" fmla="*/ 74456 w 173"/>
                    <a:gd name="T17" fmla="*/ 3701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4">
                      <a:moveTo>
                        <a:pt x="172" y="86"/>
                      </a:moveTo>
                      <a:lnTo>
                        <a:pt x="172" y="86"/>
                      </a:lnTo>
                      <a:cubicBezTo>
                        <a:pt x="172" y="134"/>
                        <a:pt x="134" y="173"/>
                        <a:pt x="87" y="173"/>
                      </a:cubicBezTo>
                      <a:cubicBezTo>
                        <a:pt x="39" y="173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4" y="0"/>
                        <a:pt x="172" y="39"/>
                        <a:pt x="172" y="86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2" name="Freeform 49">
                  <a:extLst>
                    <a:ext uri="{FF2B5EF4-FFF2-40B4-BE49-F238E27FC236}">
                      <a16:creationId xmlns:a16="http://schemas.microsoft.com/office/drawing/2014/main" xmlns="" id="{2129F024-477D-D248-A3DD-4247E9B1B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772" y="6247928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3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3" name="Freeform 50">
                  <a:extLst>
                    <a:ext uri="{FF2B5EF4-FFF2-40B4-BE49-F238E27FC236}">
                      <a16:creationId xmlns:a16="http://schemas.microsoft.com/office/drawing/2014/main" xmlns="" id="{4C505AA3-684F-484E-AD80-9B682723B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49533" y="6507162"/>
                  <a:ext cx="74889" cy="74890"/>
                </a:xfrm>
                <a:custGeom>
                  <a:avLst/>
                  <a:gdLst>
                    <a:gd name="T0" fmla="*/ 74459 w 174"/>
                    <a:gd name="T1" fmla="*/ 37661 h 173"/>
                    <a:gd name="T2" fmla="*/ 74459 w 174"/>
                    <a:gd name="T3" fmla="*/ 37661 h 173"/>
                    <a:gd name="T4" fmla="*/ 37445 w 174"/>
                    <a:gd name="T5" fmla="*/ 74457 h 173"/>
                    <a:gd name="T6" fmla="*/ 37445 w 174"/>
                    <a:gd name="T7" fmla="*/ 74457 h 173"/>
                    <a:gd name="T8" fmla="*/ 0 w 174"/>
                    <a:gd name="T9" fmla="*/ 37661 h 173"/>
                    <a:gd name="T10" fmla="*/ 0 w 174"/>
                    <a:gd name="T11" fmla="*/ 37661 h 173"/>
                    <a:gd name="T12" fmla="*/ 37445 w 174"/>
                    <a:gd name="T13" fmla="*/ 0 h 173"/>
                    <a:gd name="T14" fmla="*/ 37445 w 174"/>
                    <a:gd name="T15" fmla="*/ 0 h 173"/>
                    <a:gd name="T16" fmla="*/ 74459 w 174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3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4" name="Freeform 51">
                  <a:extLst>
                    <a:ext uri="{FF2B5EF4-FFF2-40B4-BE49-F238E27FC236}">
                      <a16:creationId xmlns:a16="http://schemas.microsoft.com/office/drawing/2014/main" xmlns="" id="{413B245D-3F66-0A44-B87E-090B8BC05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7257" y="6941139"/>
                  <a:ext cx="74890" cy="74890"/>
                </a:xfrm>
                <a:custGeom>
                  <a:avLst/>
                  <a:gdLst>
                    <a:gd name="T0" fmla="*/ 74460 w 174"/>
                    <a:gd name="T1" fmla="*/ 37445 h 174"/>
                    <a:gd name="T2" fmla="*/ 74460 w 174"/>
                    <a:gd name="T3" fmla="*/ 37445 h 174"/>
                    <a:gd name="T4" fmla="*/ 37015 w 174"/>
                    <a:gd name="T5" fmla="*/ 74460 h 174"/>
                    <a:gd name="T6" fmla="*/ 37015 w 174"/>
                    <a:gd name="T7" fmla="*/ 74460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015 w 174"/>
                    <a:gd name="T13" fmla="*/ 0 h 174"/>
                    <a:gd name="T14" fmla="*/ 37015 w 174"/>
                    <a:gd name="T15" fmla="*/ 0 h 174"/>
                    <a:gd name="T16" fmla="*/ 74460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4"/>
                        <a:pt x="134" y="173"/>
                        <a:pt x="86" y="173"/>
                      </a:cubicBezTo>
                      <a:cubicBezTo>
                        <a:pt x="39" y="173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</a:path>
                  </a:pathLst>
                </a:custGeom>
                <a:solidFill>
                  <a:srgbClr val="1B764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5" name="Freeform 52">
                  <a:extLst>
                    <a:ext uri="{FF2B5EF4-FFF2-40B4-BE49-F238E27FC236}">
                      <a16:creationId xmlns:a16="http://schemas.microsoft.com/office/drawing/2014/main" xmlns="" id="{CE670449-720B-2743-A273-BF5D8B7CF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8390" y="5066974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6" name="Freeform 53">
                  <a:extLst>
                    <a:ext uri="{FF2B5EF4-FFF2-40B4-BE49-F238E27FC236}">
                      <a16:creationId xmlns:a16="http://schemas.microsoft.com/office/drawing/2014/main" xmlns="" id="{F09CB0D0-5783-0643-BADE-2EE65C154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9920" y="6789439"/>
                  <a:ext cx="46086" cy="46086"/>
                </a:xfrm>
                <a:custGeom>
                  <a:avLst/>
                  <a:gdLst>
                    <a:gd name="T0" fmla="*/ 45651 w 106"/>
                    <a:gd name="T1" fmla="*/ 23043 h 106"/>
                    <a:gd name="T2" fmla="*/ 45651 w 106"/>
                    <a:gd name="T3" fmla="*/ 23043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3043 h 106"/>
                    <a:gd name="T10" fmla="*/ 0 w 106"/>
                    <a:gd name="T11" fmla="*/ 23043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3"/>
                      </a:moveTo>
                      <a:lnTo>
                        <a:pt x="105" y="53"/>
                      </a:lnTo>
                      <a:cubicBezTo>
                        <a:pt x="105" y="81"/>
                        <a:pt x="81" y="105"/>
                        <a:pt x="53" y="105"/>
                      </a:cubicBezTo>
                      <a:cubicBezTo>
                        <a:pt x="24" y="105"/>
                        <a:pt x="0" y="81"/>
                        <a:pt x="0" y="53"/>
                      </a:cubicBezTo>
                      <a:cubicBezTo>
                        <a:pt x="0" y="22"/>
                        <a:pt x="24" y="0"/>
                        <a:pt x="53" y="0"/>
                      </a:cubicBezTo>
                      <a:cubicBezTo>
                        <a:pt x="81" y="0"/>
                        <a:pt x="105" y="22"/>
                        <a:pt x="105" y="53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7" name="Freeform 54">
                  <a:extLst>
                    <a:ext uri="{FF2B5EF4-FFF2-40B4-BE49-F238E27FC236}">
                      <a16:creationId xmlns:a16="http://schemas.microsoft.com/office/drawing/2014/main" xmlns="" id="{556D5980-1C08-2E43-BE05-542E571CF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9597" y="548366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2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8" name="Freeform 55">
                  <a:extLst>
                    <a:ext uri="{FF2B5EF4-FFF2-40B4-BE49-F238E27FC236}">
                      <a16:creationId xmlns:a16="http://schemas.microsoft.com/office/drawing/2014/main" xmlns="" id="{ED0C6C05-51AB-8B48-8496-DD3BEA0010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676" y="6242167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0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0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89" name="Freeform 56">
                  <a:extLst>
                    <a:ext uri="{FF2B5EF4-FFF2-40B4-BE49-F238E27FC236}">
                      <a16:creationId xmlns:a16="http://schemas.microsoft.com/office/drawing/2014/main" xmlns="" id="{E39CD791-01D1-CA49-8520-994797D0B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3647" y="609046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0" name="Freeform 57">
                  <a:extLst>
                    <a:ext uri="{FF2B5EF4-FFF2-40B4-BE49-F238E27FC236}">
                      <a16:creationId xmlns:a16="http://schemas.microsoft.com/office/drawing/2014/main" xmlns="" id="{92D3D7DD-D65B-1A4B-94D0-9D844DC1C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7781" y="6484118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2" y="104"/>
                        <a:pt x="53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1" name="Freeform 58">
                  <a:extLst>
                    <a:ext uri="{FF2B5EF4-FFF2-40B4-BE49-F238E27FC236}">
                      <a16:creationId xmlns:a16="http://schemas.microsoft.com/office/drawing/2014/main" xmlns="" id="{B535D728-74F2-7847-8DCB-2AB7158441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79963" y="5328128"/>
                  <a:ext cx="46086" cy="46086"/>
                </a:xfrm>
                <a:custGeom>
                  <a:avLst/>
                  <a:gdLst>
                    <a:gd name="T0" fmla="*/ 45651 w 106"/>
                    <a:gd name="T1" fmla="*/ 22608 h 106"/>
                    <a:gd name="T2" fmla="*/ 45651 w 106"/>
                    <a:gd name="T3" fmla="*/ 22608 h 106"/>
                    <a:gd name="T4" fmla="*/ 23043 w 106"/>
                    <a:gd name="T5" fmla="*/ 45651 h 106"/>
                    <a:gd name="T6" fmla="*/ 23043 w 106"/>
                    <a:gd name="T7" fmla="*/ 45651 h 106"/>
                    <a:gd name="T8" fmla="*/ 0 w 106"/>
                    <a:gd name="T9" fmla="*/ 22608 h 106"/>
                    <a:gd name="T10" fmla="*/ 0 w 106"/>
                    <a:gd name="T11" fmla="*/ 22608 h 106"/>
                    <a:gd name="T12" fmla="*/ 23043 w 106"/>
                    <a:gd name="T13" fmla="*/ 0 h 106"/>
                    <a:gd name="T14" fmla="*/ 23043 w 106"/>
                    <a:gd name="T15" fmla="*/ 0 h 106"/>
                    <a:gd name="T16" fmla="*/ 45651 w 106"/>
                    <a:gd name="T17" fmla="*/ 22608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6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5"/>
                        <a:pt x="53" y="105"/>
                      </a:cubicBezTo>
                      <a:cubicBezTo>
                        <a:pt x="23" y="105"/>
                        <a:pt x="0" y="82"/>
                        <a:pt x="0" y="52"/>
                      </a:cubicBezTo>
                      <a:cubicBezTo>
                        <a:pt x="0" y="24"/>
                        <a:pt x="23" y="0"/>
                        <a:pt x="53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2" name="Freeform 59">
                  <a:extLst>
                    <a:ext uri="{FF2B5EF4-FFF2-40B4-BE49-F238E27FC236}">
                      <a16:creationId xmlns:a16="http://schemas.microsoft.com/office/drawing/2014/main" xmlns="" id="{F250E45C-3C74-8B40-93EF-9F6B92E88C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9512" y="550671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3043 w 106"/>
                    <a:gd name="T5" fmla="*/ 45647 h 105"/>
                    <a:gd name="T6" fmla="*/ 23043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3043 w 106"/>
                    <a:gd name="T13" fmla="*/ 0 h 105"/>
                    <a:gd name="T14" fmla="*/ 23043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3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3" name="Freeform 60">
                  <a:extLst>
                    <a:ext uri="{FF2B5EF4-FFF2-40B4-BE49-F238E27FC236}">
                      <a16:creationId xmlns:a16="http://schemas.microsoft.com/office/drawing/2014/main" xmlns="" id="{C38D2775-BF40-7B47-9CE6-AF6EF7582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5189" y="6090468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0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0" y="0"/>
                        <a:pt x="104" y="24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4" name="Freeform 61">
                  <a:extLst>
                    <a:ext uri="{FF2B5EF4-FFF2-40B4-BE49-F238E27FC236}">
                      <a16:creationId xmlns:a16="http://schemas.microsoft.com/office/drawing/2014/main" xmlns="" id="{D2EAB968-7A71-5044-AFAB-8CCE44854D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3300" y="6992985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2"/>
                        <a:pt x="81" y="104"/>
                        <a:pt x="52" y="104"/>
                      </a:cubicBezTo>
                      <a:cubicBezTo>
                        <a:pt x="23" y="104"/>
                        <a:pt x="0" y="8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5" name="Freeform 62">
                  <a:extLst>
                    <a:ext uri="{FF2B5EF4-FFF2-40B4-BE49-F238E27FC236}">
                      <a16:creationId xmlns:a16="http://schemas.microsoft.com/office/drawing/2014/main" xmlns="" id="{A30333D5-3AB2-244D-BCE6-CCA5293286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3290" y="681248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2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6" name="Freeform 63">
                  <a:extLst>
                    <a:ext uri="{FF2B5EF4-FFF2-40B4-BE49-F238E27FC236}">
                      <a16:creationId xmlns:a16="http://schemas.microsoft.com/office/drawing/2014/main" xmlns="" id="{882058EE-3713-1841-8E97-CDC8139ABB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0541" y="5105379"/>
                  <a:ext cx="539591" cy="261154"/>
                </a:xfrm>
                <a:custGeom>
                  <a:avLst/>
                  <a:gdLst>
                    <a:gd name="T0" fmla="*/ 408292 w 1237"/>
                    <a:gd name="T1" fmla="*/ 260719 h 600"/>
                    <a:gd name="T2" fmla="*/ 131299 w 1237"/>
                    <a:gd name="T3" fmla="*/ 260719 h 600"/>
                    <a:gd name="T4" fmla="*/ 131299 w 1237"/>
                    <a:gd name="T5" fmla="*/ 260719 h 600"/>
                    <a:gd name="T6" fmla="*/ 0 w 1237"/>
                    <a:gd name="T7" fmla="*/ 129706 h 600"/>
                    <a:gd name="T8" fmla="*/ 0 w 1237"/>
                    <a:gd name="T9" fmla="*/ 129706 h 600"/>
                    <a:gd name="T10" fmla="*/ 0 w 1237"/>
                    <a:gd name="T11" fmla="*/ 129706 h 600"/>
                    <a:gd name="T12" fmla="*/ 131299 w 1237"/>
                    <a:gd name="T13" fmla="*/ 0 h 600"/>
                    <a:gd name="T14" fmla="*/ 408292 w 1237"/>
                    <a:gd name="T15" fmla="*/ 0 h 600"/>
                    <a:gd name="T16" fmla="*/ 408292 w 1237"/>
                    <a:gd name="T17" fmla="*/ 0 h 600"/>
                    <a:gd name="T18" fmla="*/ 539155 w 1237"/>
                    <a:gd name="T19" fmla="*/ 129706 h 600"/>
                    <a:gd name="T20" fmla="*/ 539155 w 1237"/>
                    <a:gd name="T21" fmla="*/ 129706 h 600"/>
                    <a:gd name="T22" fmla="*/ 539155 w 1237"/>
                    <a:gd name="T23" fmla="*/ 129706 h 600"/>
                    <a:gd name="T24" fmla="*/ 408292 w 1237"/>
                    <a:gd name="T25" fmla="*/ 260719 h 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37" h="600">
                      <a:moveTo>
                        <a:pt x="936" y="599"/>
                      </a:moveTo>
                      <a:lnTo>
                        <a:pt x="301" y="599"/>
                      </a:lnTo>
                      <a:cubicBezTo>
                        <a:pt x="135" y="599"/>
                        <a:pt x="0" y="464"/>
                        <a:pt x="0" y="298"/>
                      </a:cubicBezTo>
                      <a:cubicBezTo>
                        <a:pt x="0" y="133"/>
                        <a:pt x="135" y="0"/>
                        <a:pt x="301" y="0"/>
                      </a:cubicBezTo>
                      <a:lnTo>
                        <a:pt x="936" y="0"/>
                      </a:lnTo>
                      <a:cubicBezTo>
                        <a:pt x="1101" y="0"/>
                        <a:pt x="1236" y="133"/>
                        <a:pt x="1236" y="298"/>
                      </a:cubicBezTo>
                      <a:cubicBezTo>
                        <a:pt x="1236" y="464"/>
                        <a:pt x="1101" y="599"/>
                        <a:pt x="936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7" name="Freeform 64">
                  <a:extLst>
                    <a:ext uri="{FF2B5EF4-FFF2-40B4-BE49-F238E27FC236}">
                      <a16:creationId xmlns:a16="http://schemas.microsoft.com/office/drawing/2014/main" xmlns="" id="{453D8636-0C83-9D41-AC7A-50BF253C7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385" y="6908494"/>
                  <a:ext cx="914039" cy="522308"/>
                </a:xfrm>
                <a:custGeom>
                  <a:avLst/>
                  <a:gdLst>
                    <a:gd name="T0" fmla="*/ 783524 w 2101"/>
                    <a:gd name="T1" fmla="*/ 260719 h 1200"/>
                    <a:gd name="T2" fmla="*/ 406771 w 2101"/>
                    <a:gd name="T3" fmla="*/ 260719 h 1200"/>
                    <a:gd name="T4" fmla="*/ 406771 w 2101"/>
                    <a:gd name="T5" fmla="*/ 260719 h 1200"/>
                    <a:gd name="T6" fmla="*/ 537286 w 2101"/>
                    <a:gd name="T7" fmla="*/ 130142 h 1200"/>
                    <a:gd name="T8" fmla="*/ 537286 w 2101"/>
                    <a:gd name="T9" fmla="*/ 130142 h 1200"/>
                    <a:gd name="T10" fmla="*/ 406771 w 2101"/>
                    <a:gd name="T11" fmla="*/ 0 h 1200"/>
                    <a:gd name="T12" fmla="*/ 130515 w 2101"/>
                    <a:gd name="T13" fmla="*/ 0 h 1200"/>
                    <a:gd name="T14" fmla="*/ 130515 w 2101"/>
                    <a:gd name="T15" fmla="*/ 0 h 1200"/>
                    <a:gd name="T16" fmla="*/ 0 w 2101"/>
                    <a:gd name="T17" fmla="*/ 130142 h 1200"/>
                    <a:gd name="T18" fmla="*/ 0 w 2101"/>
                    <a:gd name="T19" fmla="*/ 130142 h 1200"/>
                    <a:gd name="T20" fmla="*/ 130515 w 2101"/>
                    <a:gd name="T21" fmla="*/ 260719 h 1200"/>
                    <a:gd name="T22" fmla="*/ 226226 w 2101"/>
                    <a:gd name="T23" fmla="*/ 260719 h 1200"/>
                    <a:gd name="T24" fmla="*/ 226226 w 2101"/>
                    <a:gd name="T25" fmla="*/ 260719 h 1200"/>
                    <a:gd name="T26" fmla="*/ 95711 w 2101"/>
                    <a:gd name="T27" fmla="*/ 391296 h 1200"/>
                    <a:gd name="T28" fmla="*/ 95711 w 2101"/>
                    <a:gd name="T29" fmla="*/ 391296 h 1200"/>
                    <a:gd name="T30" fmla="*/ 226226 w 2101"/>
                    <a:gd name="T31" fmla="*/ 521873 h 1200"/>
                    <a:gd name="T32" fmla="*/ 783524 w 2101"/>
                    <a:gd name="T33" fmla="*/ 521873 h 1200"/>
                    <a:gd name="T34" fmla="*/ 783524 w 2101"/>
                    <a:gd name="T35" fmla="*/ 521873 h 1200"/>
                    <a:gd name="T36" fmla="*/ 913604 w 2101"/>
                    <a:gd name="T37" fmla="*/ 391296 h 1200"/>
                    <a:gd name="T38" fmla="*/ 913604 w 2101"/>
                    <a:gd name="T39" fmla="*/ 391296 h 1200"/>
                    <a:gd name="T40" fmla="*/ 783524 w 2101"/>
                    <a:gd name="T41" fmla="*/ 260719 h 120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01" h="1200">
                      <a:moveTo>
                        <a:pt x="1801" y="599"/>
                      </a:moveTo>
                      <a:lnTo>
                        <a:pt x="935" y="599"/>
                      </a:lnTo>
                      <a:cubicBezTo>
                        <a:pt x="1101" y="599"/>
                        <a:pt x="1235" y="465"/>
                        <a:pt x="1235" y="299"/>
                      </a:cubicBezTo>
                      <a:cubicBezTo>
                        <a:pt x="1235" y="134"/>
                        <a:pt x="1101" y="0"/>
                        <a:pt x="935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299"/>
                      </a:cubicBezTo>
                      <a:cubicBezTo>
                        <a:pt x="0" y="465"/>
                        <a:pt x="134" y="599"/>
                        <a:pt x="300" y="599"/>
                      </a:cubicBezTo>
                      <a:lnTo>
                        <a:pt x="520" y="599"/>
                      </a:lnTo>
                      <a:cubicBezTo>
                        <a:pt x="354" y="599"/>
                        <a:pt x="220" y="733"/>
                        <a:pt x="220" y="899"/>
                      </a:cubicBezTo>
                      <a:cubicBezTo>
                        <a:pt x="220" y="1065"/>
                        <a:pt x="354" y="1199"/>
                        <a:pt x="520" y="1199"/>
                      </a:cubicBezTo>
                      <a:lnTo>
                        <a:pt x="1801" y="1199"/>
                      </a:lnTo>
                      <a:cubicBezTo>
                        <a:pt x="1967" y="1199"/>
                        <a:pt x="2100" y="1065"/>
                        <a:pt x="2100" y="899"/>
                      </a:cubicBezTo>
                      <a:cubicBezTo>
                        <a:pt x="2100" y="733"/>
                        <a:pt x="1967" y="599"/>
                        <a:pt x="1801" y="599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98" name="Freeform 65">
                  <a:extLst>
                    <a:ext uri="{FF2B5EF4-FFF2-40B4-BE49-F238E27FC236}">
                      <a16:creationId xmlns:a16="http://schemas.microsoft.com/office/drawing/2014/main" xmlns="" id="{0FF30FE5-AA48-DF47-B175-66151C5624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3888" y="5790909"/>
                  <a:ext cx="537670" cy="261154"/>
                </a:xfrm>
                <a:custGeom>
                  <a:avLst/>
                  <a:gdLst>
                    <a:gd name="T0" fmla="*/ 406733 w 1236"/>
                    <a:gd name="T1" fmla="*/ 260719 h 601"/>
                    <a:gd name="T2" fmla="*/ 130067 w 1236"/>
                    <a:gd name="T3" fmla="*/ 260719 h 601"/>
                    <a:gd name="T4" fmla="*/ 130067 w 1236"/>
                    <a:gd name="T5" fmla="*/ 260719 h 601"/>
                    <a:gd name="T6" fmla="*/ 0 w 1236"/>
                    <a:gd name="T7" fmla="*/ 130794 h 601"/>
                    <a:gd name="T8" fmla="*/ 0 w 1236"/>
                    <a:gd name="T9" fmla="*/ 130794 h 601"/>
                    <a:gd name="T10" fmla="*/ 130067 w 1236"/>
                    <a:gd name="T11" fmla="*/ 0 h 601"/>
                    <a:gd name="T12" fmla="*/ 406733 w 1236"/>
                    <a:gd name="T13" fmla="*/ 0 h 601"/>
                    <a:gd name="T14" fmla="*/ 406733 w 1236"/>
                    <a:gd name="T15" fmla="*/ 0 h 601"/>
                    <a:gd name="T16" fmla="*/ 537235 w 1236"/>
                    <a:gd name="T17" fmla="*/ 130794 h 601"/>
                    <a:gd name="T18" fmla="*/ 537235 w 1236"/>
                    <a:gd name="T19" fmla="*/ 130794 h 601"/>
                    <a:gd name="T20" fmla="*/ 406733 w 1236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6" h="601">
                      <a:moveTo>
                        <a:pt x="935" y="600"/>
                      </a:moveTo>
                      <a:lnTo>
                        <a:pt x="299" y="600"/>
                      </a:lnTo>
                      <a:cubicBezTo>
                        <a:pt x="135" y="600"/>
                        <a:pt x="0" y="465"/>
                        <a:pt x="0" y="301"/>
                      </a:cubicBezTo>
                      <a:cubicBezTo>
                        <a:pt x="0" y="135"/>
                        <a:pt x="135" y="0"/>
                        <a:pt x="299" y="0"/>
                      </a:cubicBezTo>
                      <a:lnTo>
                        <a:pt x="935" y="0"/>
                      </a:lnTo>
                      <a:cubicBezTo>
                        <a:pt x="1101" y="0"/>
                        <a:pt x="1235" y="135"/>
                        <a:pt x="1235" y="301"/>
                      </a:cubicBezTo>
                      <a:cubicBezTo>
                        <a:pt x="1235" y="465"/>
                        <a:pt x="1101" y="600"/>
                        <a:pt x="935" y="600"/>
                      </a:cubicBezTo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xmlns="" id="{1DE0440C-6229-9049-BB9F-7E37C4A111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9619297" y="-518940"/>
                <a:ext cx="2960218" cy="2568925"/>
                <a:chOff x="7790456" y="-543997"/>
                <a:chExt cx="2761319" cy="2396472"/>
              </a:xfrm>
            </p:grpSpPr>
            <p:sp>
              <p:nvSpPr>
                <p:cNvPr id="154" name="Freeform 166">
                  <a:extLst>
                    <a:ext uri="{FF2B5EF4-FFF2-40B4-BE49-F238E27FC236}">
                      <a16:creationId xmlns:a16="http://schemas.microsoft.com/office/drawing/2014/main" xmlns="" id="{497E3817-A93D-DA48-AC9F-A293383B48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88388" y="-543997"/>
                  <a:ext cx="2603859" cy="2396472"/>
                </a:xfrm>
                <a:custGeom>
                  <a:avLst/>
                  <a:gdLst>
                    <a:gd name="T0" fmla="*/ 2100336 w 5978"/>
                    <a:gd name="T1" fmla="*/ 1767082 h 5502"/>
                    <a:gd name="T2" fmla="*/ 1950499 w 5978"/>
                    <a:gd name="T3" fmla="*/ 1641640 h 5502"/>
                    <a:gd name="T4" fmla="*/ 2100336 w 5978"/>
                    <a:gd name="T5" fmla="*/ 1517069 h 5502"/>
                    <a:gd name="T6" fmla="*/ 2302006 w 5978"/>
                    <a:gd name="T7" fmla="*/ 1517069 h 5502"/>
                    <a:gd name="T8" fmla="*/ 2452279 w 5978"/>
                    <a:gd name="T9" fmla="*/ 1359395 h 5502"/>
                    <a:gd name="T10" fmla="*/ 2453151 w 5978"/>
                    <a:gd name="T11" fmla="*/ 1202156 h 5502"/>
                    <a:gd name="T12" fmla="*/ 2603423 w 5978"/>
                    <a:gd name="T13" fmla="*/ 1044918 h 5502"/>
                    <a:gd name="T14" fmla="*/ 2453151 w 5978"/>
                    <a:gd name="T15" fmla="*/ 887243 h 5502"/>
                    <a:gd name="T16" fmla="*/ 2034564 w 5978"/>
                    <a:gd name="T17" fmla="*/ 887243 h 5502"/>
                    <a:gd name="T18" fmla="*/ 1884291 w 5978"/>
                    <a:gd name="T19" fmla="*/ 1044918 h 5502"/>
                    <a:gd name="T20" fmla="*/ 1348536 w 5978"/>
                    <a:gd name="T21" fmla="*/ 1202156 h 5502"/>
                    <a:gd name="T22" fmla="*/ 1498809 w 5978"/>
                    <a:gd name="T23" fmla="*/ 1044918 h 5502"/>
                    <a:gd name="T24" fmla="*/ 1348536 w 5978"/>
                    <a:gd name="T25" fmla="*/ 887243 h 5502"/>
                    <a:gd name="T26" fmla="*/ 953471 w 5978"/>
                    <a:gd name="T27" fmla="*/ 887243 h 5502"/>
                    <a:gd name="T28" fmla="*/ 963053 w 5978"/>
                    <a:gd name="T29" fmla="*/ 886808 h 5502"/>
                    <a:gd name="T30" fmla="*/ 849804 w 5978"/>
                    <a:gd name="T31" fmla="*/ 758317 h 5502"/>
                    <a:gd name="T32" fmla="*/ 963053 w 5978"/>
                    <a:gd name="T33" fmla="*/ 629825 h 5502"/>
                    <a:gd name="T34" fmla="*/ 1223091 w 5978"/>
                    <a:gd name="T35" fmla="*/ 628954 h 5502"/>
                    <a:gd name="T36" fmla="*/ 1373364 w 5978"/>
                    <a:gd name="T37" fmla="*/ 471716 h 5502"/>
                    <a:gd name="T38" fmla="*/ 1223091 w 5978"/>
                    <a:gd name="T39" fmla="*/ 314041 h 5502"/>
                    <a:gd name="T40" fmla="*/ 1093290 w 5978"/>
                    <a:gd name="T41" fmla="*/ 314041 h 5502"/>
                    <a:gd name="T42" fmla="*/ 1243127 w 5978"/>
                    <a:gd name="T43" fmla="*/ 157239 h 5502"/>
                    <a:gd name="T44" fmla="*/ 727843 w 5978"/>
                    <a:gd name="T45" fmla="*/ 0 h 5502"/>
                    <a:gd name="T46" fmla="*/ 577571 w 5978"/>
                    <a:gd name="T47" fmla="*/ 157239 h 5502"/>
                    <a:gd name="T48" fmla="*/ 727843 w 5978"/>
                    <a:gd name="T49" fmla="*/ 314041 h 5502"/>
                    <a:gd name="T50" fmla="*/ 371980 w 5978"/>
                    <a:gd name="T51" fmla="*/ 314041 h 5502"/>
                    <a:gd name="T52" fmla="*/ 221707 w 5978"/>
                    <a:gd name="T53" fmla="*/ 471716 h 5502"/>
                    <a:gd name="T54" fmla="*/ 534013 w 5978"/>
                    <a:gd name="T55" fmla="*/ 628954 h 5502"/>
                    <a:gd name="T56" fmla="*/ 531400 w 5978"/>
                    <a:gd name="T57" fmla="*/ 629390 h 5502"/>
                    <a:gd name="T58" fmla="*/ 651183 w 5978"/>
                    <a:gd name="T59" fmla="*/ 758317 h 5502"/>
                    <a:gd name="T60" fmla="*/ 531400 w 5978"/>
                    <a:gd name="T61" fmla="*/ 887243 h 5502"/>
                    <a:gd name="T62" fmla="*/ 534013 w 5978"/>
                    <a:gd name="T63" fmla="*/ 887243 h 5502"/>
                    <a:gd name="T64" fmla="*/ 149837 w 5978"/>
                    <a:gd name="T65" fmla="*/ 887243 h 5502"/>
                    <a:gd name="T66" fmla="*/ 0 w 5978"/>
                    <a:gd name="T67" fmla="*/ 1044918 h 5502"/>
                    <a:gd name="T68" fmla="*/ 727843 w 5978"/>
                    <a:gd name="T69" fmla="*/ 1202156 h 5502"/>
                    <a:gd name="T70" fmla="*/ 577571 w 5978"/>
                    <a:gd name="T71" fmla="*/ 1359395 h 5502"/>
                    <a:gd name="T72" fmla="*/ 727843 w 5978"/>
                    <a:gd name="T73" fmla="*/ 1517069 h 5502"/>
                    <a:gd name="T74" fmla="*/ 1061928 w 5978"/>
                    <a:gd name="T75" fmla="*/ 1517069 h 5502"/>
                    <a:gd name="T76" fmla="*/ 1212201 w 5978"/>
                    <a:gd name="T77" fmla="*/ 1641640 h 5502"/>
                    <a:gd name="T78" fmla="*/ 848933 w 5978"/>
                    <a:gd name="T79" fmla="*/ 1767082 h 5502"/>
                    <a:gd name="T80" fmla="*/ 698660 w 5978"/>
                    <a:gd name="T81" fmla="*/ 1924321 h 5502"/>
                    <a:gd name="T82" fmla="*/ 848933 w 5978"/>
                    <a:gd name="T83" fmla="*/ 2081124 h 5502"/>
                    <a:gd name="T84" fmla="*/ 1801097 w 5978"/>
                    <a:gd name="T85" fmla="*/ 2081124 h 5502"/>
                    <a:gd name="T86" fmla="*/ 1651260 w 5978"/>
                    <a:gd name="T87" fmla="*/ 2238362 h 5502"/>
                    <a:gd name="T88" fmla="*/ 2220119 w 5978"/>
                    <a:gd name="T89" fmla="*/ 2396036 h 5502"/>
                    <a:gd name="T90" fmla="*/ 2369956 w 5978"/>
                    <a:gd name="T91" fmla="*/ 2238362 h 5502"/>
                    <a:gd name="T92" fmla="*/ 2220119 w 5978"/>
                    <a:gd name="T93" fmla="*/ 2081124 h 5502"/>
                    <a:gd name="T94" fmla="*/ 2453151 w 5978"/>
                    <a:gd name="T95" fmla="*/ 2081124 h 5502"/>
                    <a:gd name="T96" fmla="*/ 2603423 w 5978"/>
                    <a:gd name="T97" fmla="*/ 1924321 h 550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5978" h="5502">
                      <a:moveTo>
                        <a:pt x="5632" y="4057"/>
                      </a:moveTo>
                      <a:lnTo>
                        <a:pt x="4822" y="4057"/>
                      </a:lnTo>
                      <a:cubicBezTo>
                        <a:pt x="4632" y="4057"/>
                        <a:pt x="4478" y="3928"/>
                        <a:pt x="4478" y="3769"/>
                      </a:cubicBezTo>
                      <a:cubicBezTo>
                        <a:pt x="4478" y="3611"/>
                        <a:pt x="4632" y="3483"/>
                        <a:pt x="4822" y="3483"/>
                      </a:cubicBezTo>
                      <a:lnTo>
                        <a:pt x="5285" y="3483"/>
                      </a:lnTo>
                      <a:cubicBezTo>
                        <a:pt x="5476" y="3483"/>
                        <a:pt x="5630" y="3321"/>
                        <a:pt x="5630" y="3121"/>
                      </a:cubicBezTo>
                      <a:cubicBezTo>
                        <a:pt x="5630" y="2922"/>
                        <a:pt x="5476" y="2760"/>
                        <a:pt x="5285" y="2760"/>
                      </a:cubicBezTo>
                      <a:lnTo>
                        <a:pt x="5632" y="2760"/>
                      </a:lnTo>
                      <a:cubicBezTo>
                        <a:pt x="5823" y="2760"/>
                        <a:pt x="5977" y="2598"/>
                        <a:pt x="5977" y="2399"/>
                      </a:cubicBezTo>
                      <a:cubicBezTo>
                        <a:pt x="5977" y="2199"/>
                        <a:pt x="5823" y="2037"/>
                        <a:pt x="5632" y="2037"/>
                      </a:cubicBezTo>
                      <a:lnTo>
                        <a:pt x="4671" y="2037"/>
                      </a:lnTo>
                      <a:cubicBezTo>
                        <a:pt x="4480" y="2037"/>
                        <a:pt x="4326" y="2199"/>
                        <a:pt x="4326" y="2399"/>
                      </a:cubicBezTo>
                      <a:cubicBezTo>
                        <a:pt x="4326" y="2598"/>
                        <a:pt x="4480" y="2760"/>
                        <a:pt x="4671" y="2760"/>
                      </a:cubicBezTo>
                      <a:lnTo>
                        <a:pt x="3096" y="2760"/>
                      </a:lnTo>
                      <a:cubicBezTo>
                        <a:pt x="3285" y="2760"/>
                        <a:pt x="3441" y="2598"/>
                        <a:pt x="3441" y="2399"/>
                      </a:cubicBezTo>
                      <a:cubicBezTo>
                        <a:pt x="3441" y="2199"/>
                        <a:pt x="3285" y="2037"/>
                        <a:pt x="3096" y="2037"/>
                      </a:cubicBezTo>
                      <a:lnTo>
                        <a:pt x="2189" y="2037"/>
                      </a:lnTo>
                      <a:cubicBezTo>
                        <a:pt x="2195" y="2037"/>
                        <a:pt x="2204" y="2037"/>
                        <a:pt x="2211" y="2036"/>
                      </a:cubicBezTo>
                      <a:cubicBezTo>
                        <a:pt x="2066" y="2023"/>
                        <a:pt x="1951" y="1896"/>
                        <a:pt x="1951" y="1741"/>
                      </a:cubicBezTo>
                      <a:cubicBezTo>
                        <a:pt x="1951" y="1585"/>
                        <a:pt x="2066" y="1458"/>
                        <a:pt x="2211" y="1446"/>
                      </a:cubicBezTo>
                      <a:cubicBezTo>
                        <a:pt x="2204" y="1445"/>
                        <a:pt x="2195" y="1444"/>
                        <a:pt x="2189" y="1444"/>
                      </a:cubicBezTo>
                      <a:lnTo>
                        <a:pt x="2808" y="1444"/>
                      </a:lnTo>
                      <a:cubicBezTo>
                        <a:pt x="2998" y="1444"/>
                        <a:pt x="3153" y="1282"/>
                        <a:pt x="3153" y="1083"/>
                      </a:cubicBezTo>
                      <a:cubicBezTo>
                        <a:pt x="3153" y="884"/>
                        <a:pt x="2998" y="721"/>
                        <a:pt x="2808" y="721"/>
                      </a:cubicBezTo>
                      <a:lnTo>
                        <a:pt x="2510" y="721"/>
                      </a:lnTo>
                      <a:cubicBezTo>
                        <a:pt x="2700" y="721"/>
                        <a:pt x="2854" y="561"/>
                        <a:pt x="2854" y="361"/>
                      </a:cubicBezTo>
                      <a:cubicBezTo>
                        <a:pt x="2854" y="162"/>
                        <a:pt x="2700" y="0"/>
                        <a:pt x="2510" y="0"/>
                      </a:cubicBezTo>
                      <a:lnTo>
                        <a:pt x="1671" y="0"/>
                      </a:lnTo>
                      <a:cubicBezTo>
                        <a:pt x="1481" y="0"/>
                        <a:pt x="1326" y="162"/>
                        <a:pt x="1326" y="361"/>
                      </a:cubicBezTo>
                      <a:cubicBezTo>
                        <a:pt x="1326" y="561"/>
                        <a:pt x="1481" y="721"/>
                        <a:pt x="1671" y="721"/>
                      </a:cubicBezTo>
                      <a:lnTo>
                        <a:pt x="854" y="721"/>
                      </a:lnTo>
                      <a:cubicBezTo>
                        <a:pt x="663" y="721"/>
                        <a:pt x="509" y="884"/>
                        <a:pt x="509" y="1083"/>
                      </a:cubicBezTo>
                      <a:cubicBezTo>
                        <a:pt x="509" y="1282"/>
                        <a:pt x="663" y="1444"/>
                        <a:pt x="854" y="1444"/>
                      </a:cubicBezTo>
                      <a:lnTo>
                        <a:pt x="1226" y="1444"/>
                      </a:lnTo>
                      <a:cubicBezTo>
                        <a:pt x="1224" y="1444"/>
                        <a:pt x="1222" y="1444"/>
                        <a:pt x="1220" y="1445"/>
                      </a:cubicBezTo>
                      <a:cubicBezTo>
                        <a:pt x="1373" y="1449"/>
                        <a:pt x="1495" y="1580"/>
                        <a:pt x="1495" y="1741"/>
                      </a:cubicBezTo>
                      <a:cubicBezTo>
                        <a:pt x="1495" y="1902"/>
                        <a:pt x="1373" y="2033"/>
                        <a:pt x="1220" y="2037"/>
                      </a:cubicBezTo>
                      <a:cubicBezTo>
                        <a:pt x="1222" y="2037"/>
                        <a:pt x="1224" y="2037"/>
                        <a:pt x="1226" y="2037"/>
                      </a:cubicBezTo>
                      <a:lnTo>
                        <a:pt x="344" y="2037"/>
                      </a:lnTo>
                      <a:cubicBezTo>
                        <a:pt x="154" y="2037"/>
                        <a:pt x="0" y="2199"/>
                        <a:pt x="0" y="2399"/>
                      </a:cubicBezTo>
                      <a:cubicBezTo>
                        <a:pt x="0" y="2598"/>
                        <a:pt x="154" y="2760"/>
                        <a:pt x="344" y="2760"/>
                      </a:cubicBezTo>
                      <a:lnTo>
                        <a:pt x="1671" y="2760"/>
                      </a:lnTo>
                      <a:cubicBezTo>
                        <a:pt x="1481" y="2760"/>
                        <a:pt x="1326" y="2922"/>
                        <a:pt x="1326" y="3121"/>
                      </a:cubicBezTo>
                      <a:cubicBezTo>
                        <a:pt x="1326" y="3321"/>
                        <a:pt x="1481" y="3483"/>
                        <a:pt x="1671" y="3483"/>
                      </a:cubicBezTo>
                      <a:lnTo>
                        <a:pt x="2438" y="3483"/>
                      </a:lnTo>
                      <a:cubicBezTo>
                        <a:pt x="2629" y="3483"/>
                        <a:pt x="2783" y="3611"/>
                        <a:pt x="2783" y="3769"/>
                      </a:cubicBezTo>
                      <a:cubicBezTo>
                        <a:pt x="2783" y="3928"/>
                        <a:pt x="2629" y="4057"/>
                        <a:pt x="2438" y="4057"/>
                      </a:cubicBezTo>
                      <a:lnTo>
                        <a:pt x="1949" y="4057"/>
                      </a:lnTo>
                      <a:cubicBezTo>
                        <a:pt x="1758" y="4057"/>
                        <a:pt x="1604" y="4218"/>
                        <a:pt x="1604" y="4418"/>
                      </a:cubicBezTo>
                      <a:cubicBezTo>
                        <a:pt x="1604" y="4616"/>
                        <a:pt x="1758" y="4778"/>
                        <a:pt x="1949" y="4778"/>
                      </a:cubicBezTo>
                      <a:lnTo>
                        <a:pt x="4135" y="4778"/>
                      </a:lnTo>
                      <a:cubicBezTo>
                        <a:pt x="3945" y="4778"/>
                        <a:pt x="3791" y="4940"/>
                        <a:pt x="3791" y="5139"/>
                      </a:cubicBezTo>
                      <a:cubicBezTo>
                        <a:pt x="3791" y="5339"/>
                        <a:pt x="3945" y="5501"/>
                        <a:pt x="4135" y="5501"/>
                      </a:cubicBezTo>
                      <a:lnTo>
                        <a:pt x="5097" y="5501"/>
                      </a:lnTo>
                      <a:cubicBezTo>
                        <a:pt x="5287" y="5501"/>
                        <a:pt x="5441" y="5339"/>
                        <a:pt x="5441" y="5139"/>
                      </a:cubicBezTo>
                      <a:cubicBezTo>
                        <a:pt x="5441" y="4940"/>
                        <a:pt x="5287" y="4778"/>
                        <a:pt x="5097" y="4778"/>
                      </a:cubicBezTo>
                      <a:lnTo>
                        <a:pt x="5632" y="4778"/>
                      </a:lnTo>
                      <a:cubicBezTo>
                        <a:pt x="5823" y="4778"/>
                        <a:pt x="5977" y="4616"/>
                        <a:pt x="5977" y="4418"/>
                      </a:cubicBezTo>
                      <a:cubicBezTo>
                        <a:pt x="5977" y="4218"/>
                        <a:pt x="5823" y="4057"/>
                        <a:pt x="5632" y="4057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5" name="Freeform 167">
                  <a:extLst>
                    <a:ext uri="{FF2B5EF4-FFF2-40B4-BE49-F238E27FC236}">
                      <a16:creationId xmlns:a16="http://schemas.microsoft.com/office/drawing/2014/main" xmlns="" id="{BCF6D145-08A5-BD41-A6C3-C85BE81CF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8241" y="1224554"/>
                  <a:ext cx="495425" cy="314921"/>
                </a:xfrm>
                <a:custGeom>
                  <a:avLst/>
                  <a:gdLst>
                    <a:gd name="T0" fmla="*/ 338265 w 1138"/>
                    <a:gd name="T1" fmla="*/ 0 h 722"/>
                    <a:gd name="T2" fmla="*/ 157160 w 1138"/>
                    <a:gd name="T3" fmla="*/ 0 h 722"/>
                    <a:gd name="T4" fmla="*/ 157160 w 1138"/>
                    <a:gd name="T5" fmla="*/ 0 h 722"/>
                    <a:gd name="T6" fmla="*/ 0 w 1138"/>
                    <a:gd name="T7" fmla="*/ 157461 h 722"/>
                    <a:gd name="T8" fmla="*/ 0 w 1138"/>
                    <a:gd name="T9" fmla="*/ 157461 h 722"/>
                    <a:gd name="T10" fmla="*/ 157160 w 1138"/>
                    <a:gd name="T11" fmla="*/ 314485 h 722"/>
                    <a:gd name="T12" fmla="*/ 338265 w 1138"/>
                    <a:gd name="T13" fmla="*/ 314485 h 722"/>
                    <a:gd name="T14" fmla="*/ 338265 w 1138"/>
                    <a:gd name="T15" fmla="*/ 314485 h 722"/>
                    <a:gd name="T16" fmla="*/ 494990 w 1138"/>
                    <a:gd name="T17" fmla="*/ 157461 h 722"/>
                    <a:gd name="T18" fmla="*/ 494990 w 1138"/>
                    <a:gd name="T19" fmla="*/ 157461 h 722"/>
                    <a:gd name="T20" fmla="*/ 338265 w 1138"/>
                    <a:gd name="T21" fmla="*/ 0 h 7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8" h="722">
                      <a:moveTo>
                        <a:pt x="777" y="0"/>
                      </a:moveTo>
                      <a:lnTo>
                        <a:pt x="361" y="0"/>
                      </a:lnTo>
                      <a:cubicBezTo>
                        <a:pt x="162" y="0"/>
                        <a:pt x="0" y="161"/>
                        <a:pt x="0" y="361"/>
                      </a:cubicBezTo>
                      <a:cubicBezTo>
                        <a:pt x="0" y="559"/>
                        <a:pt x="162" y="721"/>
                        <a:pt x="361" y="721"/>
                      </a:cubicBezTo>
                      <a:lnTo>
                        <a:pt x="777" y="721"/>
                      </a:lnTo>
                      <a:cubicBezTo>
                        <a:pt x="976" y="721"/>
                        <a:pt x="1137" y="559"/>
                        <a:pt x="1137" y="361"/>
                      </a:cubicBezTo>
                      <a:cubicBezTo>
                        <a:pt x="1137" y="161"/>
                        <a:pt x="976" y="0"/>
                        <a:pt x="777" y="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6" name="Freeform 168">
                  <a:extLst>
                    <a:ext uri="{FF2B5EF4-FFF2-40B4-BE49-F238E27FC236}">
                      <a16:creationId xmlns:a16="http://schemas.microsoft.com/office/drawing/2014/main" xmlns="" id="{498353F7-FD06-6441-9EF8-F2B4DC0D2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5061" y="197220"/>
                  <a:ext cx="74889" cy="76810"/>
                </a:xfrm>
                <a:custGeom>
                  <a:avLst/>
                  <a:gdLst>
                    <a:gd name="T0" fmla="*/ 74456 w 173"/>
                    <a:gd name="T1" fmla="*/ 38186 h 175"/>
                    <a:gd name="T2" fmla="*/ 74456 w 173"/>
                    <a:gd name="T3" fmla="*/ 38186 h 175"/>
                    <a:gd name="T4" fmla="*/ 37228 w 173"/>
                    <a:gd name="T5" fmla="*/ 76371 h 175"/>
                    <a:gd name="T6" fmla="*/ 37228 w 173"/>
                    <a:gd name="T7" fmla="*/ 76371 h 175"/>
                    <a:gd name="T8" fmla="*/ 0 w 173"/>
                    <a:gd name="T9" fmla="*/ 38186 h 175"/>
                    <a:gd name="T10" fmla="*/ 0 w 173"/>
                    <a:gd name="T11" fmla="*/ 38186 h 175"/>
                    <a:gd name="T12" fmla="*/ 37228 w 173"/>
                    <a:gd name="T13" fmla="*/ 0 h 175"/>
                    <a:gd name="T14" fmla="*/ 37228 w 173"/>
                    <a:gd name="T15" fmla="*/ 0 h 175"/>
                    <a:gd name="T16" fmla="*/ 74456 w 173"/>
                    <a:gd name="T17" fmla="*/ 38186 h 17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5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5"/>
                        <a:pt x="134" y="174"/>
                        <a:pt x="86" y="174"/>
                      </a:cubicBez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7" name="Freeform 169">
                  <a:extLst>
                    <a:ext uri="{FF2B5EF4-FFF2-40B4-BE49-F238E27FC236}">
                      <a16:creationId xmlns:a16="http://schemas.microsoft.com/office/drawing/2014/main" xmlns="" id="{DED43720-5B43-C045-ADA5-7391769243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0317" y="1358972"/>
                  <a:ext cx="76810" cy="74889"/>
                </a:xfrm>
                <a:custGeom>
                  <a:avLst/>
                  <a:gdLst>
                    <a:gd name="T0" fmla="*/ 76371 w 175"/>
                    <a:gd name="T1" fmla="*/ 37014 h 174"/>
                    <a:gd name="T2" fmla="*/ 76371 w 175"/>
                    <a:gd name="T3" fmla="*/ 37014 h 174"/>
                    <a:gd name="T4" fmla="*/ 38186 w 175"/>
                    <a:gd name="T5" fmla="*/ 74459 h 174"/>
                    <a:gd name="T6" fmla="*/ 38186 w 175"/>
                    <a:gd name="T7" fmla="*/ 74459 h 174"/>
                    <a:gd name="T8" fmla="*/ 0 w 175"/>
                    <a:gd name="T9" fmla="*/ 37014 h 174"/>
                    <a:gd name="T10" fmla="*/ 0 w 175"/>
                    <a:gd name="T11" fmla="*/ 37014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014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3"/>
                        <a:pt x="135" y="173"/>
                        <a:pt x="87" y="173"/>
                      </a:cubicBezTo>
                      <a:cubicBezTo>
                        <a:pt x="39" y="173"/>
                        <a:pt x="0" y="133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8" name="Freeform 170">
                  <a:extLst>
                    <a:ext uri="{FF2B5EF4-FFF2-40B4-BE49-F238E27FC236}">
                      <a16:creationId xmlns:a16="http://schemas.microsoft.com/office/drawing/2014/main" xmlns="" id="{B5834077-C5F6-2747-B3FE-D72005094B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0946" y="122331"/>
                  <a:ext cx="76810" cy="74889"/>
                </a:xfrm>
                <a:custGeom>
                  <a:avLst/>
                  <a:gdLst>
                    <a:gd name="T0" fmla="*/ 76371 w 175"/>
                    <a:gd name="T1" fmla="*/ 37228 h 173"/>
                    <a:gd name="T2" fmla="*/ 76371 w 175"/>
                    <a:gd name="T3" fmla="*/ 37228 h 173"/>
                    <a:gd name="T4" fmla="*/ 38186 w 175"/>
                    <a:gd name="T5" fmla="*/ 74456 h 173"/>
                    <a:gd name="T6" fmla="*/ 38186 w 175"/>
                    <a:gd name="T7" fmla="*/ 74456 h 173"/>
                    <a:gd name="T8" fmla="*/ 0 w 175"/>
                    <a:gd name="T9" fmla="*/ 37228 h 173"/>
                    <a:gd name="T10" fmla="*/ 0 w 175"/>
                    <a:gd name="T11" fmla="*/ 37228 h 173"/>
                    <a:gd name="T12" fmla="*/ 38186 w 175"/>
                    <a:gd name="T13" fmla="*/ 0 h 173"/>
                    <a:gd name="T14" fmla="*/ 38186 w 175"/>
                    <a:gd name="T15" fmla="*/ 0 h 173"/>
                    <a:gd name="T16" fmla="*/ 76371 w 175"/>
                    <a:gd name="T17" fmla="*/ 37228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3">
                      <a:moveTo>
                        <a:pt x="174" y="86"/>
                      </a:moveTo>
                      <a:lnTo>
                        <a:pt x="174" y="86"/>
                      </a:lnTo>
                      <a:cubicBezTo>
                        <a:pt x="174" y="134"/>
                        <a:pt x="135" y="172"/>
                        <a:pt x="87" y="172"/>
                      </a:cubicBezTo>
                      <a:cubicBezTo>
                        <a:pt x="39" y="172"/>
                        <a:pt x="0" y="134"/>
                        <a:pt x="0" y="86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6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59" name="Freeform 171">
                  <a:extLst>
                    <a:ext uri="{FF2B5EF4-FFF2-40B4-BE49-F238E27FC236}">
                      <a16:creationId xmlns:a16="http://schemas.microsoft.com/office/drawing/2014/main" xmlns="" id="{633C955A-3EBB-E344-9B1E-BBEB7EECDF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6027" y="-365413"/>
                  <a:ext cx="74889" cy="74889"/>
                </a:xfrm>
                <a:custGeom>
                  <a:avLst/>
                  <a:gdLst>
                    <a:gd name="T0" fmla="*/ 74456 w 173"/>
                    <a:gd name="T1" fmla="*/ 37661 h 173"/>
                    <a:gd name="T2" fmla="*/ 74456 w 173"/>
                    <a:gd name="T3" fmla="*/ 37661 h 173"/>
                    <a:gd name="T4" fmla="*/ 36795 w 173"/>
                    <a:gd name="T5" fmla="*/ 74456 h 173"/>
                    <a:gd name="T6" fmla="*/ 36795 w 173"/>
                    <a:gd name="T7" fmla="*/ 74456 h 173"/>
                    <a:gd name="T8" fmla="*/ 0 w 173"/>
                    <a:gd name="T9" fmla="*/ 37661 h 173"/>
                    <a:gd name="T10" fmla="*/ 0 w 173"/>
                    <a:gd name="T11" fmla="*/ 37661 h 173"/>
                    <a:gd name="T12" fmla="*/ 36795 w 173"/>
                    <a:gd name="T13" fmla="*/ 0 h 173"/>
                    <a:gd name="T14" fmla="*/ 36795 w 173"/>
                    <a:gd name="T15" fmla="*/ 0 h 173"/>
                    <a:gd name="T16" fmla="*/ 74456 w 173"/>
                    <a:gd name="T17" fmla="*/ 37661 h 17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3" h="173">
                      <a:moveTo>
                        <a:pt x="172" y="87"/>
                      </a:moveTo>
                      <a:lnTo>
                        <a:pt x="172" y="87"/>
                      </a:lnTo>
                      <a:cubicBezTo>
                        <a:pt x="172" y="134"/>
                        <a:pt x="133" y="172"/>
                        <a:pt x="85" y="172"/>
                      </a:cubicBezTo>
                      <a:cubicBezTo>
                        <a:pt x="39" y="172"/>
                        <a:pt x="0" y="134"/>
                        <a:pt x="0" y="87"/>
                      </a:cubicBezTo>
                      <a:cubicBezTo>
                        <a:pt x="0" y="39"/>
                        <a:pt x="39" y="0"/>
                        <a:pt x="85" y="0"/>
                      </a:cubicBezTo>
                      <a:cubicBezTo>
                        <a:pt x="133" y="0"/>
                        <a:pt x="172" y="39"/>
                        <a:pt x="172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0" name="Freeform 172">
                  <a:extLst>
                    <a:ext uri="{FF2B5EF4-FFF2-40B4-BE49-F238E27FC236}">
                      <a16:creationId xmlns:a16="http://schemas.microsoft.com/office/drawing/2014/main" xmlns="" id="{2F277B80-AFAB-194D-B7EC-628C6BC17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4432" y="804020"/>
                  <a:ext cx="76810" cy="74890"/>
                </a:xfrm>
                <a:custGeom>
                  <a:avLst/>
                  <a:gdLst>
                    <a:gd name="T0" fmla="*/ 76371 w 175"/>
                    <a:gd name="T1" fmla="*/ 37445 h 174"/>
                    <a:gd name="T2" fmla="*/ 76371 w 175"/>
                    <a:gd name="T3" fmla="*/ 37445 h 174"/>
                    <a:gd name="T4" fmla="*/ 38186 w 175"/>
                    <a:gd name="T5" fmla="*/ 74460 h 174"/>
                    <a:gd name="T6" fmla="*/ 38186 w 175"/>
                    <a:gd name="T7" fmla="*/ 74460 h 174"/>
                    <a:gd name="T8" fmla="*/ 0 w 175"/>
                    <a:gd name="T9" fmla="*/ 37445 h 174"/>
                    <a:gd name="T10" fmla="*/ 0 w 175"/>
                    <a:gd name="T11" fmla="*/ 37445 h 174"/>
                    <a:gd name="T12" fmla="*/ 38186 w 175"/>
                    <a:gd name="T13" fmla="*/ 0 h 174"/>
                    <a:gd name="T14" fmla="*/ 38186 w 175"/>
                    <a:gd name="T15" fmla="*/ 0 h 174"/>
                    <a:gd name="T16" fmla="*/ 76371 w 175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5" h="174">
                      <a:moveTo>
                        <a:pt x="174" y="87"/>
                      </a:moveTo>
                      <a:lnTo>
                        <a:pt x="174" y="87"/>
                      </a:lnTo>
                      <a:cubicBezTo>
                        <a:pt x="174" y="135"/>
                        <a:pt x="135" y="173"/>
                        <a:pt x="87" y="173"/>
                      </a:cubicBezTo>
                      <a:cubicBezTo>
                        <a:pt x="39" y="173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7" y="0"/>
                      </a:cubicBezTo>
                      <a:cubicBezTo>
                        <a:pt x="135" y="0"/>
                        <a:pt x="174" y="39"/>
                        <a:pt x="174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1" name="Freeform 173">
                  <a:extLst>
                    <a:ext uri="{FF2B5EF4-FFF2-40B4-BE49-F238E27FC236}">
                      <a16:creationId xmlns:a16="http://schemas.microsoft.com/office/drawing/2014/main" xmlns="" id="{0583833D-CD23-5141-84E2-78F854C7E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776" y="1681574"/>
                  <a:ext cx="74889" cy="74889"/>
                </a:xfrm>
                <a:custGeom>
                  <a:avLst/>
                  <a:gdLst>
                    <a:gd name="T0" fmla="*/ 74459 w 174"/>
                    <a:gd name="T1" fmla="*/ 37445 h 174"/>
                    <a:gd name="T2" fmla="*/ 74459 w 174"/>
                    <a:gd name="T3" fmla="*/ 37445 h 174"/>
                    <a:gd name="T4" fmla="*/ 37445 w 174"/>
                    <a:gd name="T5" fmla="*/ 74459 h 174"/>
                    <a:gd name="T6" fmla="*/ 37445 w 174"/>
                    <a:gd name="T7" fmla="*/ 74459 h 174"/>
                    <a:gd name="T8" fmla="*/ 0 w 174"/>
                    <a:gd name="T9" fmla="*/ 37445 h 174"/>
                    <a:gd name="T10" fmla="*/ 0 w 174"/>
                    <a:gd name="T11" fmla="*/ 37445 h 174"/>
                    <a:gd name="T12" fmla="*/ 37445 w 174"/>
                    <a:gd name="T13" fmla="*/ 0 h 174"/>
                    <a:gd name="T14" fmla="*/ 37445 w 174"/>
                    <a:gd name="T15" fmla="*/ 0 h 174"/>
                    <a:gd name="T16" fmla="*/ 74459 w 174"/>
                    <a:gd name="T17" fmla="*/ 37445 h 1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4" h="174">
                      <a:moveTo>
                        <a:pt x="173" y="87"/>
                      </a:moveTo>
                      <a:lnTo>
                        <a:pt x="173" y="87"/>
                      </a:lnTo>
                      <a:cubicBezTo>
                        <a:pt x="173" y="135"/>
                        <a:pt x="135" y="173"/>
                        <a:pt x="87" y="173"/>
                      </a:cubicBezTo>
                      <a:cubicBezTo>
                        <a:pt x="40" y="173"/>
                        <a:pt x="0" y="135"/>
                        <a:pt x="0" y="87"/>
                      </a:cubicBezTo>
                      <a:cubicBezTo>
                        <a:pt x="0" y="38"/>
                        <a:pt x="40" y="0"/>
                        <a:pt x="87" y="0"/>
                      </a:cubicBezTo>
                      <a:cubicBezTo>
                        <a:pt x="135" y="0"/>
                        <a:pt x="173" y="38"/>
                        <a:pt x="173" y="8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2" name="Freeform 174">
                  <a:extLst>
                    <a:ext uri="{FF2B5EF4-FFF2-40B4-BE49-F238E27FC236}">
                      <a16:creationId xmlns:a16="http://schemas.microsoft.com/office/drawing/2014/main" xmlns="" id="{2A432334-8A94-C640-8537-7BB22E475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4084" y="469895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2"/>
                        <a:pt x="81" y="104"/>
                        <a:pt x="52" y="104"/>
                      </a:cubicBezTo>
                      <a:cubicBezTo>
                        <a:pt x="24" y="104"/>
                        <a:pt x="0" y="82"/>
                        <a:pt x="0" y="52"/>
                      </a:cubicBezTo>
                      <a:cubicBezTo>
                        <a:pt x="0" y="24"/>
                        <a:pt x="24" y="0"/>
                        <a:pt x="52" y="0"/>
                      </a:cubicBezTo>
                      <a:cubicBezTo>
                        <a:pt x="81" y="0"/>
                        <a:pt x="105" y="24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3" name="Freeform 175">
                  <a:extLst>
                    <a:ext uri="{FF2B5EF4-FFF2-40B4-BE49-F238E27FC236}">
                      <a16:creationId xmlns:a16="http://schemas.microsoft.com/office/drawing/2014/main" xmlns="" id="{F1EB1EB4-0B5F-A14F-AA5F-7468AA4CD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4925" y="-152266"/>
                  <a:ext cx="46086" cy="46086"/>
                </a:xfrm>
                <a:custGeom>
                  <a:avLst/>
                  <a:gdLst>
                    <a:gd name="T0" fmla="*/ 45655 w 107"/>
                    <a:gd name="T1" fmla="*/ 22397 h 107"/>
                    <a:gd name="T2" fmla="*/ 45655 w 107"/>
                    <a:gd name="T3" fmla="*/ 22397 h 107"/>
                    <a:gd name="T4" fmla="*/ 22828 w 107"/>
                    <a:gd name="T5" fmla="*/ 45655 h 107"/>
                    <a:gd name="T6" fmla="*/ 22828 w 107"/>
                    <a:gd name="T7" fmla="*/ 45655 h 107"/>
                    <a:gd name="T8" fmla="*/ 0 w 107"/>
                    <a:gd name="T9" fmla="*/ 22397 h 107"/>
                    <a:gd name="T10" fmla="*/ 0 w 107"/>
                    <a:gd name="T11" fmla="*/ 22397 h 107"/>
                    <a:gd name="T12" fmla="*/ 22828 w 107"/>
                    <a:gd name="T13" fmla="*/ 0 h 107"/>
                    <a:gd name="T14" fmla="*/ 22828 w 107"/>
                    <a:gd name="T15" fmla="*/ 0 h 107"/>
                    <a:gd name="T16" fmla="*/ 45655 w 107"/>
                    <a:gd name="T17" fmla="*/ 22397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7" h="107">
                      <a:moveTo>
                        <a:pt x="106" y="52"/>
                      </a:moveTo>
                      <a:lnTo>
                        <a:pt x="106" y="52"/>
                      </a:lnTo>
                      <a:cubicBezTo>
                        <a:pt x="106" y="82"/>
                        <a:pt x="82" y="106"/>
                        <a:pt x="53" y="106"/>
                      </a:cubicBezTo>
                      <a:cubicBezTo>
                        <a:pt x="24" y="106"/>
                        <a:pt x="0" y="82"/>
                        <a:pt x="0" y="52"/>
                      </a:cubicBezTo>
                      <a:cubicBezTo>
                        <a:pt x="0" y="23"/>
                        <a:pt x="24" y="0"/>
                        <a:pt x="53" y="0"/>
                      </a:cubicBezTo>
                      <a:cubicBezTo>
                        <a:pt x="82" y="0"/>
                        <a:pt x="106" y="23"/>
                        <a:pt x="106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4" name="Freeform 176">
                  <a:extLst>
                    <a:ext uri="{FF2B5EF4-FFF2-40B4-BE49-F238E27FC236}">
                      <a16:creationId xmlns:a16="http://schemas.microsoft.com/office/drawing/2014/main" xmlns="" id="{07D7AE62-3A63-3546-B1FF-ACE4BB16E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-478708"/>
                  <a:ext cx="46086" cy="46086"/>
                </a:xfrm>
                <a:custGeom>
                  <a:avLst/>
                  <a:gdLst>
                    <a:gd name="T0" fmla="*/ 45651 w 106"/>
                    <a:gd name="T1" fmla="*/ 23258 h 107"/>
                    <a:gd name="T2" fmla="*/ 45651 w 106"/>
                    <a:gd name="T3" fmla="*/ 23258 h 107"/>
                    <a:gd name="T4" fmla="*/ 22608 w 106"/>
                    <a:gd name="T5" fmla="*/ 45655 h 107"/>
                    <a:gd name="T6" fmla="*/ 22608 w 106"/>
                    <a:gd name="T7" fmla="*/ 45655 h 107"/>
                    <a:gd name="T8" fmla="*/ 0 w 106"/>
                    <a:gd name="T9" fmla="*/ 23258 h 107"/>
                    <a:gd name="T10" fmla="*/ 0 w 106"/>
                    <a:gd name="T11" fmla="*/ 23258 h 107"/>
                    <a:gd name="T12" fmla="*/ 22608 w 106"/>
                    <a:gd name="T13" fmla="*/ 0 h 107"/>
                    <a:gd name="T14" fmla="*/ 22608 w 106"/>
                    <a:gd name="T15" fmla="*/ 0 h 107"/>
                    <a:gd name="T16" fmla="*/ 45651 w 106"/>
                    <a:gd name="T17" fmla="*/ 23258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7">
                      <a:moveTo>
                        <a:pt x="105" y="54"/>
                      </a:moveTo>
                      <a:lnTo>
                        <a:pt x="105" y="54"/>
                      </a:lnTo>
                      <a:cubicBezTo>
                        <a:pt x="105" y="82"/>
                        <a:pt x="81" y="106"/>
                        <a:pt x="52" y="106"/>
                      </a:cubicBezTo>
                      <a:cubicBezTo>
                        <a:pt x="23" y="106"/>
                        <a:pt x="0" y="82"/>
                        <a:pt x="0" y="54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4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5" name="Freeform 177">
                  <a:extLst>
                    <a:ext uri="{FF2B5EF4-FFF2-40B4-BE49-F238E27FC236}">
                      <a16:creationId xmlns:a16="http://schemas.microsoft.com/office/drawing/2014/main" xmlns="" id="{5CFAE876-9B0F-F74A-9D92-9D3C01B7D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903872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1"/>
                        <a:pt x="81" y="104"/>
                        <a:pt x="52" y="104"/>
                      </a:cubicBezTo>
                      <a:cubicBezTo>
                        <a:pt x="23" y="104"/>
                        <a:pt x="0" y="81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81" y="0"/>
                        <a:pt x="105" y="23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6" name="Freeform 178">
                  <a:extLst>
                    <a:ext uri="{FF2B5EF4-FFF2-40B4-BE49-F238E27FC236}">
                      <a16:creationId xmlns:a16="http://schemas.microsoft.com/office/drawing/2014/main" xmlns="" id="{C429EFD6-A128-E046-BDBB-45EA63DB83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880829"/>
                  <a:ext cx="46086" cy="46086"/>
                </a:xfrm>
                <a:custGeom>
                  <a:avLst/>
                  <a:gdLst>
                    <a:gd name="T0" fmla="*/ 45647 w 105"/>
                    <a:gd name="T1" fmla="*/ 23043 h 106"/>
                    <a:gd name="T2" fmla="*/ 45647 w 105"/>
                    <a:gd name="T3" fmla="*/ 23043 h 106"/>
                    <a:gd name="T4" fmla="*/ 22824 w 105"/>
                    <a:gd name="T5" fmla="*/ 45651 h 106"/>
                    <a:gd name="T6" fmla="*/ 22824 w 105"/>
                    <a:gd name="T7" fmla="*/ 45651 h 106"/>
                    <a:gd name="T8" fmla="*/ 0 w 105"/>
                    <a:gd name="T9" fmla="*/ 23043 h 106"/>
                    <a:gd name="T10" fmla="*/ 0 w 105"/>
                    <a:gd name="T11" fmla="*/ 23043 h 106"/>
                    <a:gd name="T12" fmla="*/ 22824 w 105"/>
                    <a:gd name="T13" fmla="*/ 0 h 106"/>
                    <a:gd name="T14" fmla="*/ 22824 w 105"/>
                    <a:gd name="T15" fmla="*/ 0 h 106"/>
                    <a:gd name="T16" fmla="*/ 45647 w 105"/>
                    <a:gd name="T17" fmla="*/ 23043 h 1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6">
                      <a:moveTo>
                        <a:pt x="104" y="53"/>
                      </a:moveTo>
                      <a:lnTo>
                        <a:pt x="104" y="53"/>
                      </a:lnTo>
                      <a:cubicBezTo>
                        <a:pt x="104" y="82"/>
                        <a:pt x="81" y="105"/>
                        <a:pt x="52" y="105"/>
                      </a:cubicBezTo>
                      <a:cubicBezTo>
                        <a:pt x="23" y="105"/>
                        <a:pt x="0" y="82"/>
                        <a:pt x="0" y="53"/>
                      </a:cubicBezTo>
                      <a:cubicBezTo>
                        <a:pt x="0" y="24"/>
                        <a:pt x="23" y="0"/>
                        <a:pt x="52" y="0"/>
                      </a:cubicBezTo>
                      <a:cubicBezTo>
                        <a:pt x="81" y="0"/>
                        <a:pt x="104" y="24"/>
                        <a:pt x="104" y="53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7" name="Freeform 179">
                  <a:extLst>
                    <a:ext uri="{FF2B5EF4-FFF2-40B4-BE49-F238E27FC236}">
                      <a16:creationId xmlns:a16="http://schemas.microsoft.com/office/drawing/2014/main" xmlns="" id="{7A1CF854-15A6-F84B-BE65-4B3401670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67421" y="1276400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1"/>
                        <a:pt x="82" y="104"/>
                        <a:pt x="52" y="104"/>
                      </a:cubicBezTo>
                      <a:cubicBezTo>
                        <a:pt x="24" y="104"/>
                        <a:pt x="0" y="81"/>
                        <a:pt x="0" y="52"/>
                      </a:cubicBezTo>
                      <a:cubicBezTo>
                        <a:pt x="0" y="23"/>
                        <a:pt x="24" y="0"/>
                        <a:pt x="52" y="0"/>
                      </a:cubicBezTo>
                      <a:cubicBezTo>
                        <a:pt x="82" y="0"/>
                        <a:pt x="104" y="23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8" name="Freeform 180">
                  <a:extLst>
                    <a:ext uri="{FF2B5EF4-FFF2-40B4-BE49-F238E27FC236}">
                      <a16:creationId xmlns:a16="http://schemas.microsoft.com/office/drawing/2014/main" xmlns="" id="{F1EF1D6B-A88A-A94C-84C0-BA1DE9769A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0622" y="1806389"/>
                  <a:ext cx="46086" cy="46086"/>
                </a:xfrm>
                <a:custGeom>
                  <a:avLst/>
                  <a:gdLst>
                    <a:gd name="T0" fmla="*/ 45647 w 105"/>
                    <a:gd name="T1" fmla="*/ 22824 h 105"/>
                    <a:gd name="T2" fmla="*/ 45647 w 105"/>
                    <a:gd name="T3" fmla="*/ 22824 h 105"/>
                    <a:gd name="T4" fmla="*/ 22824 w 105"/>
                    <a:gd name="T5" fmla="*/ 45647 h 105"/>
                    <a:gd name="T6" fmla="*/ 22824 w 105"/>
                    <a:gd name="T7" fmla="*/ 45647 h 105"/>
                    <a:gd name="T8" fmla="*/ 0 w 105"/>
                    <a:gd name="T9" fmla="*/ 22824 h 105"/>
                    <a:gd name="T10" fmla="*/ 0 w 105"/>
                    <a:gd name="T11" fmla="*/ 22824 h 105"/>
                    <a:gd name="T12" fmla="*/ 22824 w 105"/>
                    <a:gd name="T13" fmla="*/ 0 h 105"/>
                    <a:gd name="T14" fmla="*/ 22824 w 105"/>
                    <a:gd name="T15" fmla="*/ 0 h 105"/>
                    <a:gd name="T16" fmla="*/ 45647 w 105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5" h="105">
                      <a:moveTo>
                        <a:pt x="104" y="52"/>
                      </a:moveTo>
                      <a:lnTo>
                        <a:pt x="104" y="52"/>
                      </a:lnTo>
                      <a:cubicBezTo>
                        <a:pt x="104" y="80"/>
                        <a:pt x="81" y="104"/>
                        <a:pt x="52" y="104"/>
                      </a:cubicBezTo>
                      <a:cubicBezTo>
                        <a:pt x="24" y="104"/>
                        <a:pt x="0" y="80"/>
                        <a:pt x="0" y="52"/>
                      </a:cubicBezTo>
                      <a:cubicBezTo>
                        <a:pt x="0" y="22"/>
                        <a:pt x="24" y="0"/>
                        <a:pt x="52" y="0"/>
                      </a:cubicBezTo>
                      <a:cubicBezTo>
                        <a:pt x="81" y="0"/>
                        <a:pt x="104" y="22"/>
                        <a:pt x="104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69" name="Freeform 181">
                  <a:extLst>
                    <a:ext uri="{FF2B5EF4-FFF2-40B4-BE49-F238E27FC236}">
                      <a16:creationId xmlns:a16="http://schemas.microsoft.com/office/drawing/2014/main" xmlns="" id="{C682F007-0B15-E04D-B6D4-9E2FF0D65B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8126" y="1806389"/>
                  <a:ext cx="46086" cy="46086"/>
                </a:xfrm>
                <a:custGeom>
                  <a:avLst/>
                  <a:gdLst>
                    <a:gd name="T0" fmla="*/ 45651 w 106"/>
                    <a:gd name="T1" fmla="*/ 22824 h 105"/>
                    <a:gd name="T2" fmla="*/ 45651 w 106"/>
                    <a:gd name="T3" fmla="*/ 22824 h 105"/>
                    <a:gd name="T4" fmla="*/ 22608 w 106"/>
                    <a:gd name="T5" fmla="*/ 45647 h 105"/>
                    <a:gd name="T6" fmla="*/ 22608 w 106"/>
                    <a:gd name="T7" fmla="*/ 45647 h 105"/>
                    <a:gd name="T8" fmla="*/ 0 w 106"/>
                    <a:gd name="T9" fmla="*/ 22824 h 105"/>
                    <a:gd name="T10" fmla="*/ 0 w 106"/>
                    <a:gd name="T11" fmla="*/ 22824 h 105"/>
                    <a:gd name="T12" fmla="*/ 22608 w 106"/>
                    <a:gd name="T13" fmla="*/ 0 h 105"/>
                    <a:gd name="T14" fmla="*/ 22608 w 106"/>
                    <a:gd name="T15" fmla="*/ 0 h 105"/>
                    <a:gd name="T16" fmla="*/ 45651 w 106"/>
                    <a:gd name="T17" fmla="*/ 22824 h 10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6" h="105">
                      <a:moveTo>
                        <a:pt x="105" y="52"/>
                      </a:moveTo>
                      <a:lnTo>
                        <a:pt x="105" y="52"/>
                      </a:lnTo>
                      <a:cubicBezTo>
                        <a:pt x="105" y="80"/>
                        <a:pt x="81" y="104"/>
                        <a:pt x="52" y="104"/>
                      </a:cubicBezTo>
                      <a:cubicBezTo>
                        <a:pt x="23" y="104"/>
                        <a:pt x="0" y="80"/>
                        <a:pt x="0" y="52"/>
                      </a:cubicBezTo>
                      <a:cubicBezTo>
                        <a:pt x="0" y="22"/>
                        <a:pt x="23" y="0"/>
                        <a:pt x="52" y="0"/>
                      </a:cubicBezTo>
                      <a:cubicBezTo>
                        <a:pt x="81" y="0"/>
                        <a:pt x="105" y="22"/>
                        <a:pt x="105" y="52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0" name="Freeform 182">
                  <a:extLst>
                    <a:ext uri="{FF2B5EF4-FFF2-40B4-BE49-F238E27FC236}">
                      <a16:creationId xmlns:a16="http://schemas.microsoft.com/office/drawing/2014/main" xmlns="" id="{DEE764CE-FDAE-3941-9B2E-795534CC9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1158" y="-457585"/>
                  <a:ext cx="618321" cy="261154"/>
                </a:xfrm>
                <a:custGeom>
                  <a:avLst/>
                  <a:gdLst>
                    <a:gd name="T0" fmla="*/ 487598 w 1419"/>
                    <a:gd name="T1" fmla="*/ 260719 h 601"/>
                    <a:gd name="T2" fmla="*/ 130288 w 1419"/>
                    <a:gd name="T3" fmla="*/ 260719 h 601"/>
                    <a:gd name="T4" fmla="*/ 130288 w 1419"/>
                    <a:gd name="T5" fmla="*/ 260719 h 601"/>
                    <a:gd name="T6" fmla="*/ 0 w 1419"/>
                    <a:gd name="T7" fmla="*/ 130794 h 601"/>
                    <a:gd name="T8" fmla="*/ 0 w 1419"/>
                    <a:gd name="T9" fmla="*/ 130794 h 601"/>
                    <a:gd name="T10" fmla="*/ 130288 w 1419"/>
                    <a:gd name="T11" fmla="*/ 0 h 601"/>
                    <a:gd name="T12" fmla="*/ 487598 w 1419"/>
                    <a:gd name="T13" fmla="*/ 0 h 601"/>
                    <a:gd name="T14" fmla="*/ 487598 w 1419"/>
                    <a:gd name="T15" fmla="*/ 0 h 601"/>
                    <a:gd name="T16" fmla="*/ 617885 w 1419"/>
                    <a:gd name="T17" fmla="*/ 130794 h 601"/>
                    <a:gd name="T18" fmla="*/ 617885 w 1419"/>
                    <a:gd name="T19" fmla="*/ 130794 h 601"/>
                    <a:gd name="T20" fmla="*/ 487598 w 1419"/>
                    <a:gd name="T21" fmla="*/ 260719 h 6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19" h="601">
                      <a:moveTo>
                        <a:pt x="1119" y="600"/>
                      </a:moveTo>
                      <a:lnTo>
                        <a:pt x="299" y="600"/>
                      </a:lnTo>
                      <a:cubicBezTo>
                        <a:pt x="133" y="600"/>
                        <a:pt x="0" y="466"/>
                        <a:pt x="0" y="301"/>
                      </a:cubicBezTo>
                      <a:cubicBezTo>
                        <a:pt x="0" y="135"/>
                        <a:pt x="133" y="0"/>
                        <a:pt x="299" y="0"/>
                      </a:cubicBezTo>
                      <a:lnTo>
                        <a:pt x="1119" y="0"/>
                      </a:lnTo>
                      <a:cubicBezTo>
                        <a:pt x="1284" y="0"/>
                        <a:pt x="1418" y="135"/>
                        <a:pt x="1418" y="301"/>
                      </a:cubicBezTo>
                      <a:cubicBezTo>
                        <a:pt x="1418" y="466"/>
                        <a:pt x="1284" y="600"/>
                        <a:pt x="1119" y="60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  <p:sp>
              <p:nvSpPr>
                <p:cNvPr id="171" name="Freeform 183">
                  <a:extLst>
                    <a:ext uri="{FF2B5EF4-FFF2-40B4-BE49-F238E27FC236}">
                      <a16:creationId xmlns:a16="http://schemas.microsoft.com/office/drawing/2014/main" xmlns="" id="{F5E2289D-E94F-7A4C-9089-9EB02B2F60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0456" y="523662"/>
                  <a:ext cx="618321" cy="261154"/>
                </a:xfrm>
                <a:custGeom>
                  <a:avLst/>
                  <a:gdLst>
                    <a:gd name="T0" fmla="*/ 487690 w 1420"/>
                    <a:gd name="T1" fmla="*/ 260719 h 600"/>
                    <a:gd name="T2" fmla="*/ 130631 w 1420"/>
                    <a:gd name="T3" fmla="*/ 260719 h 600"/>
                    <a:gd name="T4" fmla="*/ 130631 w 1420"/>
                    <a:gd name="T5" fmla="*/ 260719 h 600"/>
                    <a:gd name="T6" fmla="*/ 0 w 1420"/>
                    <a:gd name="T7" fmla="*/ 130142 h 600"/>
                    <a:gd name="T8" fmla="*/ 0 w 1420"/>
                    <a:gd name="T9" fmla="*/ 130142 h 600"/>
                    <a:gd name="T10" fmla="*/ 130631 w 1420"/>
                    <a:gd name="T11" fmla="*/ 0 h 600"/>
                    <a:gd name="T12" fmla="*/ 487690 w 1420"/>
                    <a:gd name="T13" fmla="*/ 0 h 600"/>
                    <a:gd name="T14" fmla="*/ 487690 w 1420"/>
                    <a:gd name="T15" fmla="*/ 0 h 600"/>
                    <a:gd name="T16" fmla="*/ 617886 w 1420"/>
                    <a:gd name="T17" fmla="*/ 130142 h 600"/>
                    <a:gd name="T18" fmla="*/ 617886 w 1420"/>
                    <a:gd name="T19" fmla="*/ 130142 h 600"/>
                    <a:gd name="T20" fmla="*/ 487690 w 1420"/>
                    <a:gd name="T21" fmla="*/ 260719 h 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20" h="600">
                      <a:moveTo>
                        <a:pt x="1120" y="599"/>
                      </a:moveTo>
                      <a:lnTo>
                        <a:pt x="300" y="599"/>
                      </a:lnTo>
                      <a:cubicBezTo>
                        <a:pt x="134" y="599"/>
                        <a:pt x="0" y="465"/>
                        <a:pt x="0" y="299"/>
                      </a:cubicBezTo>
                      <a:cubicBezTo>
                        <a:pt x="0" y="133"/>
                        <a:pt x="134" y="0"/>
                        <a:pt x="300" y="0"/>
                      </a:cubicBezTo>
                      <a:lnTo>
                        <a:pt x="1120" y="0"/>
                      </a:lnTo>
                      <a:cubicBezTo>
                        <a:pt x="1285" y="0"/>
                        <a:pt x="1419" y="133"/>
                        <a:pt x="1419" y="299"/>
                      </a:cubicBezTo>
                      <a:cubicBezTo>
                        <a:pt x="1419" y="465"/>
                        <a:pt x="1285" y="599"/>
                        <a:pt x="1120" y="599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 dirty="0"/>
                </a:p>
              </p:txBody>
            </p:sp>
            <p:sp>
              <p:nvSpPr>
                <p:cNvPr id="172" name="Freeform 184">
                  <a:extLst>
                    <a:ext uri="{FF2B5EF4-FFF2-40B4-BE49-F238E27FC236}">
                      <a16:creationId xmlns:a16="http://schemas.microsoft.com/office/drawing/2014/main" xmlns="" id="{39F47524-0E04-2A41-B1F1-D5D20B5C3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1356" y="1191910"/>
                  <a:ext cx="760419" cy="520388"/>
                </a:xfrm>
                <a:custGeom>
                  <a:avLst/>
                  <a:gdLst>
                    <a:gd name="T0" fmla="*/ 628967 w 1747"/>
                    <a:gd name="T1" fmla="*/ 259759 h 1196"/>
                    <a:gd name="T2" fmla="*/ 507962 w 1747"/>
                    <a:gd name="T3" fmla="*/ 259759 h 1196"/>
                    <a:gd name="T4" fmla="*/ 507962 w 1747"/>
                    <a:gd name="T5" fmla="*/ 259759 h 1196"/>
                    <a:gd name="T6" fmla="*/ 617650 w 1747"/>
                    <a:gd name="T7" fmla="*/ 130532 h 1196"/>
                    <a:gd name="T8" fmla="*/ 617650 w 1747"/>
                    <a:gd name="T9" fmla="*/ 130532 h 1196"/>
                    <a:gd name="T10" fmla="*/ 487504 w 1747"/>
                    <a:gd name="T11" fmla="*/ 0 h 1196"/>
                    <a:gd name="T12" fmla="*/ 130581 w 1747"/>
                    <a:gd name="T13" fmla="*/ 0 h 1196"/>
                    <a:gd name="T14" fmla="*/ 130581 w 1747"/>
                    <a:gd name="T15" fmla="*/ 0 h 1196"/>
                    <a:gd name="T16" fmla="*/ 0 w 1747"/>
                    <a:gd name="T17" fmla="*/ 130532 h 1196"/>
                    <a:gd name="T18" fmla="*/ 0 w 1747"/>
                    <a:gd name="T19" fmla="*/ 130532 h 1196"/>
                    <a:gd name="T20" fmla="*/ 130581 w 1747"/>
                    <a:gd name="T21" fmla="*/ 261064 h 1196"/>
                    <a:gd name="T22" fmla="*/ 252457 w 1747"/>
                    <a:gd name="T23" fmla="*/ 261064 h 1196"/>
                    <a:gd name="T24" fmla="*/ 252457 w 1747"/>
                    <a:gd name="T25" fmla="*/ 261064 h 1196"/>
                    <a:gd name="T26" fmla="*/ 142334 w 1747"/>
                    <a:gd name="T27" fmla="*/ 389856 h 1196"/>
                    <a:gd name="T28" fmla="*/ 142334 w 1747"/>
                    <a:gd name="T29" fmla="*/ 389856 h 1196"/>
                    <a:gd name="T30" fmla="*/ 272480 w 1747"/>
                    <a:gd name="T31" fmla="*/ 519953 h 1196"/>
                    <a:gd name="T32" fmla="*/ 628967 w 1747"/>
                    <a:gd name="T33" fmla="*/ 519953 h 1196"/>
                    <a:gd name="T34" fmla="*/ 628967 w 1747"/>
                    <a:gd name="T35" fmla="*/ 519953 h 1196"/>
                    <a:gd name="T36" fmla="*/ 759984 w 1747"/>
                    <a:gd name="T37" fmla="*/ 389856 h 1196"/>
                    <a:gd name="T38" fmla="*/ 759984 w 1747"/>
                    <a:gd name="T39" fmla="*/ 389856 h 1196"/>
                    <a:gd name="T40" fmla="*/ 628967 w 1747"/>
                    <a:gd name="T41" fmla="*/ 259759 h 11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47" h="1196">
                      <a:moveTo>
                        <a:pt x="1445" y="597"/>
                      </a:moveTo>
                      <a:lnTo>
                        <a:pt x="1167" y="597"/>
                      </a:lnTo>
                      <a:cubicBezTo>
                        <a:pt x="1310" y="573"/>
                        <a:pt x="1419" y="450"/>
                        <a:pt x="1419" y="300"/>
                      </a:cubicBezTo>
                      <a:cubicBezTo>
                        <a:pt x="1419" y="134"/>
                        <a:pt x="1285" y="0"/>
                        <a:pt x="1120" y="0"/>
                      </a:cubicBezTo>
                      <a:lnTo>
                        <a:pt x="300" y="0"/>
                      </a:ln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lnTo>
                        <a:pt x="580" y="600"/>
                      </a:lnTo>
                      <a:cubicBezTo>
                        <a:pt x="436" y="623"/>
                        <a:pt x="327" y="746"/>
                        <a:pt x="327" y="896"/>
                      </a:cubicBezTo>
                      <a:cubicBezTo>
                        <a:pt x="327" y="1062"/>
                        <a:pt x="460" y="1195"/>
                        <a:pt x="626" y="1195"/>
                      </a:cubicBezTo>
                      <a:lnTo>
                        <a:pt x="1445" y="1195"/>
                      </a:lnTo>
                      <a:cubicBezTo>
                        <a:pt x="1611" y="1195"/>
                        <a:pt x="1746" y="1062"/>
                        <a:pt x="1746" y="896"/>
                      </a:cubicBezTo>
                      <a:cubicBezTo>
                        <a:pt x="1746" y="731"/>
                        <a:pt x="1611" y="597"/>
                        <a:pt x="1445" y="597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_tradnl"/>
                </a:p>
              </p:txBody>
            </p:sp>
          </p:grpSp>
        </p:grpSp>
      </p:grpSp>
      <p:sp>
        <p:nvSpPr>
          <p:cNvPr id="291" name="Arc 290"/>
          <p:cNvSpPr/>
          <p:nvPr/>
        </p:nvSpPr>
        <p:spPr>
          <a:xfrm rot="10800000">
            <a:off x="2498886" y="3758537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92" name="Arc 291"/>
          <p:cNvSpPr/>
          <p:nvPr/>
        </p:nvSpPr>
        <p:spPr>
          <a:xfrm>
            <a:off x="6022196" y="-3014442"/>
            <a:ext cx="7224835" cy="8505971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94" name="Arc 293"/>
          <p:cNvSpPr/>
          <p:nvPr/>
        </p:nvSpPr>
        <p:spPr>
          <a:xfrm>
            <a:off x="3861396" y="229917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95" name="Arc 294"/>
          <p:cNvSpPr/>
          <p:nvPr/>
        </p:nvSpPr>
        <p:spPr>
          <a:xfrm rot="10800000">
            <a:off x="5225594" y="3771980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96" name="Oval 295"/>
          <p:cNvSpPr/>
          <p:nvPr/>
        </p:nvSpPr>
        <p:spPr>
          <a:xfrm rot="10800000">
            <a:off x="5796466" y="5345229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97" name="Oval 296"/>
          <p:cNvSpPr/>
          <p:nvPr/>
        </p:nvSpPr>
        <p:spPr>
          <a:xfrm rot="10800000">
            <a:off x="4404727" y="1887360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00" name="Oval 299"/>
          <p:cNvSpPr/>
          <p:nvPr/>
        </p:nvSpPr>
        <p:spPr>
          <a:xfrm rot="10800000">
            <a:off x="3082955" y="5313333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02" name="Shape 2781"/>
          <p:cNvSpPr/>
          <p:nvPr/>
        </p:nvSpPr>
        <p:spPr>
          <a:xfrm>
            <a:off x="3328142" y="5539043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304" name="Shape 2783"/>
          <p:cNvSpPr/>
          <p:nvPr/>
        </p:nvSpPr>
        <p:spPr>
          <a:xfrm>
            <a:off x="6022196" y="5639216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305" name="Shape 2787"/>
          <p:cNvSpPr/>
          <p:nvPr/>
        </p:nvSpPr>
        <p:spPr>
          <a:xfrm>
            <a:off x="4630554" y="2113061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3842164" y="3159962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Upload to twitter with given </a:t>
            </a:r>
            <a:r>
              <a:rPr lang="en-US" sz="1600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tag and </a:t>
            </a:r>
          </a:p>
          <a:p>
            <a:pPr algn="ctr">
              <a:lnSpc>
                <a:spcPts val="2000"/>
              </a:lnSpc>
            </a:pPr>
            <a:r>
              <a:rPr lang="en-US" sz="1600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Comment on event</a:t>
            </a:r>
            <a:endParaRPr lang="en-US" sz="1600" spc="-50" dirty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458251" y="2780211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Step </a:t>
            </a:r>
            <a:r>
              <a:rPr lang="en-US" dirty="0" smtClean="0">
                <a:solidFill>
                  <a:schemeClr val="tx2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2</a:t>
            </a:r>
            <a:endParaRPr lang="en-US" dirty="0">
              <a:solidFill>
                <a:schemeClr val="tx2"/>
              </a:solidFill>
              <a:latin typeface="Noto Sans Medium" panose="020B0502040504020204" pitchFamily="34" charset="0"/>
              <a:ea typeface="Noto Sans Medium" panose="020B0502040504020204" pitchFamily="34" charset="0"/>
              <a:cs typeface="Noto Sans Medium" panose="020B0502040504020204" pitchFamily="34" charset="0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5216402" y="4222259"/>
            <a:ext cx="199506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Superior simply types in given tag and timespan of event on </a:t>
            </a:r>
            <a:r>
              <a:rPr lang="en-US" sz="1600" spc="-50" dirty="0" err="1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selfiehere</a:t>
            </a:r>
            <a:r>
              <a:rPr lang="en-US" sz="1600" spc="-50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</a:t>
            </a:r>
            <a:r>
              <a:rPr lang="en-US" sz="1600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program</a:t>
            </a:r>
            <a:endParaRPr lang="en-US" sz="1600" spc="-50" dirty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5840209" y="3934732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Step 3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2450860" y="4457283"/>
            <a:ext cx="1995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Take a selfie with  the event in the background</a:t>
            </a:r>
            <a:endParaRPr lang="en-US" sz="1600" spc="-50" dirty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3066909" y="4055282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Step 1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xmlns="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4706059" y="654939"/>
            <a:ext cx="2808462" cy="61555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  <a:sym typeface="Bebas Neue" charset="0"/>
              </a:rPr>
              <a:t>The </a:t>
            </a:r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  <a:sym typeface="Bebas Neue" charset="0"/>
              </a:rPr>
              <a:t>Solution</a:t>
            </a:r>
            <a:endParaRPr lang="en-US" sz="40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282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B59C643-941E-2A43-A4C7-68089EBFC9BE}"/>
              </a:ext>
            </a:extLst>
          </p:cNvPr>
          <p:cNvGrpSpPr/>
          <p:nvPr/>
        </p:nvGrpSpPr>
        <p:grpSpPr>
          <a:xfrm>
            <a:off x="9937054" y="-427768"/>
            <a:ext cx="3119241" cy="7745642"/>
            <a:chOff x="9619297" y="-518940"/>
            <a:chExt cx="3119241" cy="7745642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xmlns="" id="{DDB68B7E-CF99-FE43-BE34-80182BA7E6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4046" y="2006886"/>
              <a:ext cx="2924492" cy="2528094"/>
              <a:chOff x="1751269" y="-543996"/>
              <a:chExt cx="2728676" cy="2359988"/>
            </a:xfrm>
          </p:grpSpPr>
          <p:sp>
            <p:nvSpPr>
              <p:cNvPr id="51" name="Freeform 1">
                <a:extLst>
                  <a:ext uri="{FF2B5EF4-FFF2-40B4-BE49-F238E27FC236}">
                    <a16:creationId xmlns:a16="http://schemas.microsoft.com/office/drawing/2014/main" xmlns="" id="{ED210548-8DA9-1B46-A5B5-3820CD468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" name="Freeform 2">
                <a:extLst>
                  <a:ext uri="{FF2B5EF4-FFF2-40B4-BE49-F238E27FC236}">
                    <a16:creationId xmlns:a16="http://schemas.microsoft.com/office/drawing/2014/main" xmlns="" id="{72733F84-6AD4-A742-A800-5171DFD89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xmlns="" id="{A6161111-1796-2B4A-B267-4C22D9D9F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" name="Freeform 4">
                <a:extLst>
                  <a:ext uri="{FF2B5EF4-FFF2-40B4-BE49-F238E27FC236}">
                    <a16:creationId xmlns:a16="http://schemas.microsoft.com/office/drawing/2014/main" xmlns="" id="{69437EC1-7845-3447-AD93-A7F9BD0E6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xmlns="" id="{A9CF806B-9D60-2445-BF42-831B74E93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xmlns="" id="{4F7293E6-A1BD-904D-A1FD-64FFB7F65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xmlns="" id="{D599E908-C950-5346-995A-5B5D015DE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" name="Freeform 8">
                <a:extLst>
                  <a:ext uri="{FF2B5EF4-FFF2-40B4-BE49-F238E27FC236}">
                    <a16:creationId xmlns:a16="http://schemas.microsoft.com/office/drawing/2014/main" xmlns="" id="{77E425A4-6A06-E44E-9661-B17057F93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xmlns="" id="{DD96CFDD-5327-7B4D-91E6-1E61340BD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" name="Freeform 10">
                <a:extLst>
                  <a:ext uri="{FF2B5EF4-FFF2-40B4-BE49-F238E27FC236}">
                    <a16:creationId xmlns:a16="http://schemas.microsoft.com/office/drawing/2014/main" xmlns="" id="{0DEAEBD5-8E58-1444-BCDE-663C1CF87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" name="Freeform 11">
                <a:extLst>
                  <a:ext uri="{FF2B5EF4-FFF2-40B4-BE49-F238E27FC236}">
                    <a16:creationId xmlns:a16="http://schemas.microsoft.com/office/drawing/2014/main" xmlns="" id="{C30DDE4F-58B7-EE47-9C90-46B2585A8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" name="Freeform 12">
                <a:extLst>
                  <a:ext uri="{FF2B5EF4-FFF2-40B4-BE49-F238E27FC236}">
                    <a16:creationId xmlns:a16="http://schemas.microsoft.com/office/drawing/2014/main" xmlns="" id="{D74F1F1F-D60F-D443-BB96-C1460E4C9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" name="Freeform 13">
                <a:extLst>
                  <a:ext uri="{FF2B5EF4-FFF2-40B4-BE49-F238E27FC236}">
                    <a16:creationId xmlns:a16="http://schemas.microsoft.com/office/drawing/2014/main" xmlns="" id="{C6B8B5F5-5552-D742-A135-482CCC02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4" name="Freeform 14">
                <a:extLst>
                  <a:ext uri="{FF2B5EF4-FFF2-40B4-BE49-F238E27FC236}">
                    <a16:creationId xmlns:a16="http://schemas.microsoft.com/office/drawing/2014/main" xmlns="" id="{C3E10BC5-AAB4-D140-BC74-604BFCC3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5" name="Freeform 15">
                <a:extLst>
                  <a:ext uri="{FF2B5EF4-FFF2-40B4-BE49-F238E27FC236}">
                    <a16:creationId xmlns:a16="http://schemas.microsoft.com/office/drawing/2014/main" xmlns="" id="{2B0B6260-B4FC-224B-903B-14948818F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6" name="Freeform 16">
                <a:extLst>
                  <a:ext uri="{FF2B5EF4-FFF2-40B4-BE49-F238E27FC236}">
                    <a16:creationId xmlns:a16="http://schemas.microsoft.com/office/drawing/2014/main" xmlns="" id="{7EA8F75A-9DA6-8948-BD4C-CBD16984C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xmlns="" id="{541508E8-2449-9940-9C4A-D84606F27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xmlns="" id="{0802EA6F-7B1C-A747-83C7-AB5839BDA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" name="Freeform 19">
                <a:extLst>
                  <a:ext uri="{FF2B5EF4-FFF2-40B4-BE49-F238E27FC236}">
                    <a16:creationId xmlns:a16="http://schemas.microsoft.com/office/drawing/2014/main" xmlns="" id="{004AC0E6-9E7F-6D41-8AB2-7911A05E1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xmlns="" id="{975A49C6-F8E0-EE4E-9105-AD5EB4B92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xmlns="" id="{D1F7D88D-CFF7-7945-91E3-3FC52F600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xmlns="" id="{ACC92ED9-096F-3249-ACA8-AF4BCA7A7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xmlns="" id="{DB11BCCA-0676-ED41-926C-559B349B2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xmlns="" id="{92832839-B4A5-7043-9257-2FB02D1B5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99D6805-AB70-284E-822E-EBC4220499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8487" y="4458727"/>
              <a:ext cx="2836024" cy="2767975"/>
              <a:chOff x="4958087" y="4848065"/>
              <a:chExt cx="2646105" cy="2582737"/>
            </a:xfrm>
          </p:grpSpPr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xmlns="" id="{D38D5AF1-0866-4A46-8A0A-27199CD2E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087" y="6355463"/>
                <a:ext cx="395572" cy="380210"/>
              </a:xfrm>
              <a:custGeom>
                <a:avLst/>
                <a:gdLst>
                  <a:gd name="T0" fmla="*/ 205176 w 910"/>
                  <a:gd name="T1" fmla="*/ 0 h 875"/>
                  <a:gd name="T2" fmla="*/ 189527 w 910"/>
                  <a:gd name="T3" fmla="*/ 0 h 875"/>
                  <a:gd name="T4" fmla="*/ 189527 w 910"/>
                  <a:gd name="T5" fmla="*/ 0 h 875"/>
                  <a:gd name="T6" fmla="*/ 0 w 910"/>
                  <a:gd name="T7" fmla="*/ 190322 h 875"/>
                  <a:gd name="T8" fmla="*/ 0 w 910"/>
                  <a:gd name="T9" fmla="*/ 190322 h 875"/>
                  <a:gd name="T10" fmla="*/ 0 w 910"/>
                  <a:gd name="T11" fmla="*/ 190322 h 875"/>
                  <a:gd name="T12" fmla="*/ 189527 w 910"/>
                  <a:gd name="T13" fmla="*/ 379775 h 875"/>
                  <a:gd name="T14" fmla="*/ 205176 w 910"/>
                  <a:gd name="T15" fmla="*/ 379775 h 875"/>
                  <a:gd name="T16" fmla="*/ 205176 w 910"/>
                  <a:gd name="T17" fmla="*/ 379775 h 875"/>
                  <a:gd name="T18" fmla="*/ 395137 w 910"/>
                  <a:gd name="T19" fmla="*/ 190322 h 875"/>
                  <a:gd name="T20" fmla="*/ 395137 w 910"/>
                  <a:gd name="T21" fmla="*/ 190322 h 875"/>
                  <a:gd name="T22" fmla="*/ 395137 w 910"/>
                  <a:gd name="T23" fmla="*/ 190322 h 875"/>
                  <a:gd name="T24" fmla="*/ 205176 w 910"/>
                  <a:gd name="T25" fmla="*/ 0 h 8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10" h="875">
                    <a:moveTo>
                      <a:pt x="472" y="0"/>
                    </a:moveTo>
                    <a:lnTo>
                      <a:pt x="436" y="0"/>
                    </a:lnTo>
                    <a:cubicBezTo>
                      <a:pt x="196" y="0"/>
                      <a:pt x="0" y="196"/>
                      <a:pt x="0" y="438"/>
                    </a:cubicBezTo>
                    <a:cubicBezTo>
                      <a:pt x="0" y="679"/>
                      <a:pt x="196" y="874"/>
                      <a:pt x="436" y="874"/>
                    </a:cubicBezTo>
                    <a:lnTo>
                      <a:pt x="472" y="874"/>
                    </a:lnTo>
                    <a:cubicBezTo>
                      <a:pt x="714" y="874"/>
                      <a:pt x="909" y="679"/>
                      <a:pt x="909" y="438"/>
                    </a:cubicBezTo>
                    <a:cubicBezTo>
                      <a:pt x="909" y="196"/>
                      <a:pt x="714" y="0"/>
                      <a:pt x="472" y="0"/>
                    </a:cubicBezTo>
                  </a:path>
                </a:pathLst>
              </a:custGeom>
              <a:solidFill>
                <a:srgbClr val="049E4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xmlns="" id="{620941A6-AD14-1048-89B1-991082AFD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087" y="4848065"/>
                <a:ext cx="2646105" cy="2267816"/>
              </a:xfrm>
              <a:custGeom>
                <a:avLst/>
                <a:gdLst>
                  <a:gd name="T0" fmla="*/ 2170694 w 6078"/>
                  <a:gd name="T1" fmla="*/ 380582 h 5208"/>
                  <a:gd name="T2" fmla="*/ 2360946 w 6078"/>
                  <a:gd name="T3" fmla="*/ 190726 h 5208"/>
                  <a:gd name="T4" fmla="*/ 2360946 w 6078"/>
                  <a:gd name="T5" fmla="*/ 190726 h 5208"/>
                  <a:gd name="T6" fmla="*/ 1378343 w 6078"/>
                  <a:gd name="T7" fmla="*/ 0 h 5208"/>
                  <a:gd name="T8" fmla="*/ 1188527 w 6078"/>
                  <a:gd name="T9" fmla="*/ 190726 h 5208"/>
                  <a:gd name="T10" fmla="*/ 1188527 w 6078"/>
                  <a:gd name="T11" fmla="*/ 190726 h 5208"/>
                  <a:gd name="T12" fmla="*/ 848077 w 6078"/>
                  <a:gd name="T13" fmla="*/ 380582 h 5208"/>
                  <a:gd name="T14" fmla="*/ 657390 w 6078"/>
                  <a:gd name="T15" fmla="*/ 570873 h 5208"/>
                  <a:gd name="T16" fmla="*/ 657390 w 6078"/>
                  <a:gd name="T17" fmla="*/ 570873 h 5208"/>
                  <a:gd name="T18" fmla="*/ 189816 w 6078"/>
                  <a:gd name="T19" fmla="*/ 746359 h 5208"/>
                  <a:gd name="T20" fmla="*/ 0 w 6078"/>
                  <a:gd name="T21" fmla="*/ 936650 h 5208"/>
                  <a:gd name="T22" fmla="*/ 0 w 6078"/>
                  <a:gd name="T23" fmla="*/ 936650 h 5208"/>
                  <a:gd name="T24" fmla="*/ 1077511 w 6078"/>
                  <a:gd name="T25" fmla="*/ 1126505 h 5208"/>
                  <a:gd name="T26" fmla="*/ 1267327 w 6078"/>
                  <a:gd name="T27" fmla="*/ 1316796 h 5208"/>
                  <a:gd name="T28" fmla="*/ 1267327 w 6078"/>
                  <a:gd name="T29" fmla="*/ 1316796 h 5208"/>
                  <a:gd name="T30" fmla="*/ 720953 w 6078"/>
                  <a:gd name="T31" fmla="*/ 1506652 h 5208"/>
                  <a:gd name="T32" fmla="*/ 530701 w 6078"/>
                  <a:gd name="T33" fmla="*/ 1697378 h 5208"/>
                  <a:gd name="T34" fmla="*/ 530701 w 6078"/>
                  <a:gd name="T35" fmla="*/ 1697378 h 5208"/>
                  <a:gd name="T36" fmla="*/ 1227709 w 6078"/>
                  <a:gd name="T37" fmla="*/ 1887234 h 5208"/>
                  <a:gd name="T38" fmla="*/ 1037893 w 6078"/>
                  <a:gd name="T39" fmla="*/ 2077090 h 5208"/>
                  <a:gd name="T40" fmla="*/ 1037893 w 6078"/>
                  <a:gd name="T41" fmla="*/ 2077090 h 5208"/>
                  <a:gd name="T42" fmla="*/ 1639558 w 6078"/>
                  <a:gd name="T43" fmla="*/ 2267381 h 5208"/>
                  <a:gd name="T44" fmla="*/ 1829809 w 6078"/>
                  <a:gd name="T45" fmla="*/ 2077090 h 5208"/>
                  <a:gd name="T46" fmla="*/ 1829809 w 6078"/>
                  <a:gd name="T47" fmla="*/ 2077090 h 5208"/>
                  <a:gd name="T48" fmla="*/ 2273439 w 6078"/>
                  <a:gd name="T49" fmla="*/ 1887234 h 5208"/>
                  <a:gd name="T50" fmla="*/ 2463690 w 6078"/>
                  <a:gd name="T51" fmla="*/ 1697378 h 5208"/>
                  <a:gd name="T52" fmla="*/ 2463690 w 6078"/>
                  <a:gd name="T53" fmla="*/ 1697378 h 5208"/>
                  <a:gd name="T54" fmla="*/ 1861590 w 6078"/>
                  <a:gd name="T55" fmla="*/ 1506652 h 5208"/>
                  <a:gd name="T56" fmla="*/ 2051842 w 6078"/>
                  <a:gd name="T57" fmla="*/ 1316796 h 5208"/>
                  <a:gd name="T58" fmla="*/ 2051842 w 6078"/>
                  <a:gd name="T59" fmla="*/ 1316796 h 5208"/>
                  <a:gd name="T60" fmla="*/ 1687447 w 6078"/>
                  <a:gd name="T61" fmla="*/ 1126505 h 5208"/>
                  <a:gd name="T62" fmla="*/ 1701378 w 6078"/>
                  <a:gd name="T63" fmla="*/ 1126070 h 5208"/>
                  <a:gd name="T64" fmla="*/ 1524623 w 6078"/>
                  <a:gd name="T65" fmla="*/ 936650 h 5208"/>
                  <a:gd name="T66" fmla="*/ 1524623 w 6078"/>
                  <a:gd name="T67" fmla="*/ 936650 h 5208"/>
                  <a:gd name="T68" fmla="*/ 2455854 w 6078"/>
                  <a:gd name="T69" fmla="*/ 760729 h 5208"/>
                  <a:gd name="T70" fmla="*/ 2645670 w 6078"/>
                  <a:gd name="T71" fmla="*/ 570873 h 5208"/>
                  <a:gd name="T72" fmla="*/ 2645670 w 6078"/>
                  <a:gd name="T73" fmla="*/ 570873 h 520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078" h="5208">
                    <a:moveTo>
                      <a:pt x="5641" y="874"/>
                    </a:moveTo>
                    <a:lnTo>
                      <a:pt x="4986" y="874"/>
                    </a:lnTo>
                    <a:cubicBezTo>
                      <a:pt x="5227" y="874"/>
                      <a:pt x="5423" y="679"/>
                      <a:pt x="5423" y="438"/>
                    </a:cubicBezTo>
                    <a:cubicBezTo>
                      <a:pt x="5423" y="197"/>
                      <a:pt x="5227" y="0"/>
                      <a:pt x="4986" y="0"/>
                    </a:cubicBezTo>
                    <a:lnTo>
                      <a:pt x="3166" y="0"/>
                    </a:lnTo>
                    <a:cubicBezTo>
                      <a:pt x="2924" y="0"/>
                      <a:pt x="2730" y="197"/>
                      <a:pt x="2730" y="438"/>
                    </a:cubicBezTo>
                    <a:cubicBezTo>
                      <a:pt x="2730" y="679"/>
                      <a:pt x="2924" y="874"/>
                      <a:pt x="3166" y="874"/>
                    </a:cubicBezTo>
                    <a:lnTo>
                      <a:pt x="1948" y="874"/>
                    </a:lnTo>
                    <a:cubicBezTo>
                      <a:pt x="1706" y="874"/>
                      <a:pt x="1510" y="1069"/>
                      <a:pt x="1510" y="1311"/>
                    </a:cubicBezTo>
                    <a:cubicBezTo>
                      <a:pt x="1510" y="1492"/>
                      <a:pt x="1620" y="1647"/>
                      <a:pt x="1777" y="1714"/>
                    </a:cubicBezTo>
                    <a:lnTo>
                      <a:pt x="436" y="1714"/>
                    </a:lnTo>
                    <a:cubicBezTo>
                      <a:pt x="196" y="1714"/>
                      <a:pt x="0" y="1909"/>
                      <a:pt x="0" y="2151"/>
                    </a:cubicBezTo>
                    <a:cubicBezTo>
                      <a:pt x="0" y="2392"/>
                      <a:pt x="196" y="2587"/>
                      <a:pt x="436" y="2587"/>
                    </a:cubicBezTo>
                    <a:lnTo>
                      <a:pt x="2475" y="2587"/>
                    </a:lnTo>
                    <a:cubicBezTo>
                      <a:pt x="2716" y="2587"/>
                      <a:pt x="2911" y="2782"/>
                      <a:pt x="2911" y="3024"/>
                    </a:cubicBezTo>
                    <a:cubicBezTo>
                      <a:pt x="2911" y="3265"/>
                      <a:pt x="2716" y="3460"/>
                      <a:pt x="2475" y="3460"/>
                    </a:cubicBezTo>
                    <a:lnTo>
                      <a:pt x="1656" y="3460"/>
                    </a:lnTo>
                    <a:cubicBezTo>
                      <a:pt x="1414" y="3460"/>
                      <a:pt x="1219" y="3656"/>
                      <a:pt x="1219" y="3898"/>
                    </a:cubicBezTo>
                    <a:cubicBezTo>
                      <a:pt x="1219" y="4139"/>
                      <a:pt x="1414" y="4334"/>
                      <a:pt x="1656" y="4334"/>
                    </a:cubicBezTo>
                    <a:lnTo>
                      <a:pt x="2820" y="4334"/>
                    </a:lnTo>
                    <a:cubicBezTo>
                      <a:pt x="2579" y="4334"/>
                      <a:pt x="2384" y="4529"/>
                      <a:pt x="2384" y="4770"/>
                    </a:cubicBezTo>
                    <a:cubicBezTo>
                      <a:pt x="2384" y="5012"/>
                      <a:pt x="2579" y="5207"/>
                      <a:pt x="2820" y="5207"/>
                    </a:cubicBezTo>
                    <a:lnTo>
                      <a:pt x="3766" y="5207"/>
                    </a:lnTo>
                    <a:cubicBezTo>
                      <a:pt x="4008" y="5207"/>
                      <a:pt x="4203" y="5012"/>
                      <a:pt x="4203" y="4770"/>
                    </a:cubicBezTo>
                    <a:cubicBezTo>
                      <a:pt x="4203" y="4529"/>
                      <a:pt x="4008" y="4334"/>
                      <a:pt x="3766" y="4334"/>
                    </a:cubicBezTo>
                    <a:lnTo>
                      <a:pt x="5222" y="4334"/>
                    </a:lnTo>
                    <a:cubicBezTo>
                      <a:pt x="5464" y="4334"/>
                      <a:pt x="5659" y="4139"/>
                      <a:pt x="5659" y="3898"/>
                    </a:cubicBezTo>
                    <a:cubicBezTo>
                      <a:pt x="5659" y="3656"/>
                      <a:pt x="5464" y="3460"/>
                      <a:pt x="5222" y="3460"/>
                    </a:cubicBezTo>
                    <a:lnTo>
                      <a:pt x="4276" y="3460"/>
                    </a:lnTo>
                    <a:cubicBezTo>
                      <a:pt x="4518" y="3460"/>
                      <a:pt x="4713" y="3265"/>
                      <a:pt x="4713" y="3024"/>
                    </a:cubicBezTo>
                    <a:cubicBezTo>
                      <a:pt x="4713" y="2782"/>
                      <a:pt x="4518" y="2587"/>
                      <a:pt x="4276" y="2587"/>
                    </a:cubicBezTo>
                    <a:lnTo>
                      <a:pt x="3876" y="2587"/>
                    </a:lnTo>
                    <a:cubicBezTo>
                      <a:pt x="3887" y="2587"/>
                      <a:pt x="3897" y="2586"/>
                      <a:pt x="3908" y="2586"/>
                    </a:cubicBezTo>
                    <a:cubicBezTo>
                      <a:pt x="3682" y="2569"/>
                      <a:pt x="3502" y="2381"/>
                      <a:pt x="3502" y="2151"/>
                    </a:cubicBezTo>
                    <a:cubicBezTo>
                      <a:pt x="3502" y="1969"/>
                      <a:pt x="3614" y="1813"/>
                      <a:pt x="3773" y="1747"/>
                    </a:cubicBezTo>
                    <a:lnTo>
                      <a:pt x="5641" y="1747"/>
                    </a:lnTo>
                    <a:cubicBezTo>
                      <a:pt x="5882" y="1747"/>
                      <a:pt x="6077" y="1552"/>
                      <a:pt x="6077" y="1311"/>
                    </a:cubicBezTo>
                    <a:cubicBezTo>
                      <a:pt x="6077" y="1069"/>
                      <a:pt x="5882" y="874"/>
                      <a:pt x="5641" y="874"/>
                    </a:cubicBezTo>
                  </a:path>
                </a:pathLst>
              </a:custGeom>
              <a:solidFill>
                <a:srgbClr val="049E4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" name="Freeform 42">
                <a:extLst>
                  <a:ext uri="{FF2B5EF4-FFF2-40B4-BE49-F238E27FC236}">
                    <a16:creationId xmlns:a16="http://schemas.microsoft.com/office/drawing/2014/main" xmlns="" id="{3570B2B3-6FD2-5243-983F-811385428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0458" y="48672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4" y="173"/>
                      <a:pt x="86" y="173"/>
                    </a:cubicBezTo>
                    <a:cubicBezTo>
                      <a:pt x="38" y="173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" name="Freeform 43">
                <a:extLst>
                  <a:ext uri="{FF2B5EF4-FFF2-40B4-BE49-F238E27FC236}">
                    <a16:creationId xmlns:a16="http://schemas.microsoft.com/office/drawing/2014/main" xmlns="" id="{B3D6CC90-CEE8-7A4C-85B2-339439D6F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9049" y="5714099"/>
                <a:ext cx="76810" cy="74889"/>
              </a:xfrm>
              <a:custGeom>
                <a:avLst/>
                <a:gdLst>
                  <a:gd name="T0" fmla="*/ 76371 w 175"/>
                  <a:gd name="T1" fmla="*/ 37014 h 174"/>
                  <a:gd name="T2" fmla="*/ 76371 w 175"/>
                  <a:gd name="T3" fmla="*/ 37014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014 h 174"/>
                  <a:gd name="T10" fmla="*/ 0 w 175"/>
                  <a:gd name="T11" fmla="*/ 37014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5"/>
                      <a:pt x="135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xmlns="" id="{69D82941-3D0E-3B47-86EF-1B6916D41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2420" y="6954580"/>
                <a:ext cx="74890" cy="74889"/>
              </a:xfrm>
              <a:custGeom>
                <a:avLst/>
                <a:gdLst>
                  <a:gd name="T0" fmla="*/ 74457 w 173"/>
                  <a:gd name="T1" fmla="*/ 37445 h 174"/>
                  <a:gd name="T2" fmla="*/ 74457 w 173"/>
                  <a:gd name="T3" fmla="*/ 37445 h 174"/>
                  <a:gd name="T4" fmla="*/ 37229 w 173"/>
                  <a:gd name="T5" fmla="*/ 74459 h 174"/>
                  <a:gd name="T6" fmla="*/ 37229 w 173"/>
                  <a:gd name="T7" fmla="*/ 74459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229 w 173"/>
                  <a:gd name="T13" fmla="*/ 0 h 174"/>
                  <a:gd name="T14" fmla="*/ 37229 w 173"/>
                  <a:gd name="T15" fmla="*/ 0 h 174"/>
                  <a:gd name="T16" fmla="*/ 74457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6" y="173"/>
                    </a:cubicBezTo>
                    <a:cubicBezTo>
                      <a:pt x="37" y="173"/>
                      <a:pt x="0" y="135"/>
                      <a:pt x="0" y="87"/>
                    </a:cubicBezTo>
                    <a:cubicBezTo>
                      <a:pt x="0" y="40"/>
                      <a:pt x="37" y="0"/>
                      <a:pt x="86" y="0"/>
                    </a:cubicBezTo>
                    <a:cubicBezTo>
                      <a:pt x="134" y="0"/>
                      <a:pt x="172" y="40"/>
                      <a:pt x="172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" name="Freeform 45">
                <a:extLst>
                  <a:ext uri="{FF2B5EF4-FFF2-40B4-BE49-F238E27FC236}">
                    <a16:creationId xmlns:a16="http://schemas.microsoft.com/office/drawing/2014/main" xmlns="" id="{8942FD7E-0BF3-5049-B909-730D8A111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49" y="5491350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" name="Freeform 46">
                <a:extLst>
                  <a:ext uri="{FF2B5EF4-FFF2-40B4-BE49-F238E27FC236}">
                    <a16:creationId xmlns:a16="http://schemas.microsoft.com/office/drawing/2014/main" xmlns="" id="{EFA86E42-69D3-354E-BB41-CFC33E318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9533" y="5074655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6"/>
                      <a:pt x="135" y="174"/>
                      <a:pt x="87" y="174"/>
                    </a:cubicBezTo>
                    <a:cubicBezTo>
                      <a:pt x="39" y="174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" name="Freeform 47">
                <a:extLst>
                  <a:ext uri="{FF2B5EF4-FFF2-40B4-BE49-F238E27FC236}">
                    <a16:creationId xmlns:a16="http://schemas.microsoft.com/office/drawing/2014/main" xmlns="" id="{49DC0A5D-2FB5-3E4A-B46F-534F44B71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9566" y="5639209"/>
                <a:ext cx="74889" cy="74890"/>
              </a:xfrm>
              <a:custGeom>
                <a:avLst/>
                <a:gdLst>
                  <a:gd name="T0" fmla="*/ 74459 w 174"/>
                  <a:gd name="T1" fmla="*/ 37229 h 173"/>
                  <a:gd name="T2" fmla="*/ 74459 w 174"/>
                  <a:gd name="T3" fmla="*/ 37229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229 h 173"/>
                  <a:gd name="T10" fmla="*/ 0 w 174"/>
                  <a:gd name="T11" fmla="*/ 37229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229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8" y="172"/>
                      <a:pt x="0" y="133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" name="Freeform 48">
                <a:extLst>
                  <a:ext uri="{FF2B5EF4-FFF2-40B4-BE49-F238E27FC236}">
                    <a16:creationId xmlns:a16="http://schemas.microsoft.com/office/drawing/2014/main" xmlns="" id="{7E483029-85D8-A14D-8373-D938701FB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6942" y="6188401"/>
                <a:ext cx="74889" cy="74890"/>
              </a:xfrm>
              <a:custGeom>
                <a:avLst/>
                <a:gdLst>
                  <a:gd name="T0" fmla="*/ 74456 w 173"/>
                  <a:gd name="T1" fmla="*/ 37015 h 174"/>
                  <a:gd name="T2" fmla="*/ 74456 w 173"/>
                  <a:gd name="T3" fmla="*/ 3701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015 h 174"/>
                  <a:gd name="T10" fmla="*/ 0 w 173"/>
                  <a:gd name="T11" fmla="*/ 3701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" name="Freeform 49">
                <a:extLst>
                  <a:ext uri="{FF2B5EF4-FFF2-40B4-BE49-F238E27FC236}">
                    <a16:creationId xmlns:a16="http://schemas.microsoft.com/office/drawing/2014/main" xmlns="" id="{A8E8CF85-950E-554B-A99B-C0BCE9BDF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772" y="6247928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228 w 173"/>
                  <a:gd name="T5" fmla="*/ 76371 h 175"/>
                  <a:gd name="T6" fmla="*/ 37228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228 w 173"/>
                  <a:gd name="T13" fmla="*/ 0 h 175"/>
                  <a:gd name="T14" fmla="*/ 37228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6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5" name="Freeform 50">
                <a:extLst>
                  <a:ext uri="{FF2B5EF4-FFF2-40B4-BE49-F238E27FC236}">
                    <a16:creationId xmlns:a16="http://schemas.microsoft.com/office/drawing/2014/main" xmlns="" id="{A01C5498-7C67-CB44-9577-C0434F932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9533" y="6507162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445 w 174"/>
                  <a:gd name="T5" fmla="*/ 74457 h 173"/>
                  <a:gd name="T6" fmla="*/ 37445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5" y="172"/>
                      <a:pt x="87" y="172"/>
                    </a:cubicBezTo>
                    <a:cubicBezTo>
                      <a:pt x="39" y="172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6" name="Freeform 51">
                <a:extLst>
                  <a:ext uri="{FF2B5EF4-FFF2-40B4-BE49-F238E27FC236}">
                    <a16:creationId xmlns:a16="http://schemas.microsoft.com/office/drawing/2014/main" xmlns="" id="{58ECE3D0-1FE2-B540-817C-808DDE925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7257" y="694113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4" y="173"/>
                      <a:pt x="86" y="173"/>
                    </a:cubicBezTo>
                    <a:cubicBezTo>
                      <a:pt x="39" y="173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1B764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" name="Freeform 52">
                <a:extLst>
                  <a:ext uri="{FF2B5EF4-FFF2-40B4-BE49-F238E27FC236}">
                    <a16:creationId xmlns:a16="http://schemas.microsoft.com/office/drawing/2014/main" xmlns="" id="{DA1553F7-E630-9C42-97F8-EDA4C9B6F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8390" y="5066974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" name="Freeform 53">
                <a:extLst>
                  <a:ext uri="{FF2B5EF4-FFF2-40B4-BE49-F238E27FC236}">
                    <a16:creationId xmlns:a16="http://schemas.microsoft.com/office/drawing/2014/main" xmlns="" id="{C846B20A-52E2-AE41-BA2E-51D3D29F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9920" y="6789439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2"/>
                      <a:pt x="24" y="0"/>
                      <a:pt x="53" y="0"/>
                    </a:cubicBezTo>
                    <a:cubicBezTo>
                      <a:pt x="81" y="0"/>
                      <a:pt x="105" y="22"/>
                      <a:pt x="105" y="5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" name="Freeform 54">
                <a:extLst>
                  <a:ext uri="{FF2B5EF4-FFF2-40B4-BE49-F238E27FC236}">
                    <a16:creationId xmlns:a16="http://schemas.microsoft.com/office/drawing/2014/main" xmlns="" id="{05A4C3EA-99A5-8148-BD87-11ECE2BFD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597" y="548366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2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2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" name="Freeform 55">
                <a:extLst>
                  <a:ext uri="{FF2B5EF4-FFF2-40B4-BE49-F238E27FC236}">
                    <a16:creationId xmlns:a16="http://schemas.microsoft.com/office/drawing/2014/main" xmlns="" id="{979DC4A5-9261-2C45-A01C-FA77CFD97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676" y="6242167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" name="Freeform 56">
                <a:extLst>
                  <a:ext uri="{FF2B5EF4-FFF2-40B4-BE49-F238E27FC236}">
                    <a16:creationId xmlns:a16="http://schemas.microsoft.com/office/drawing/2014/main" xmlns="" id="{9059E57F-9105-0D48-9391-94C55829A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3647" y="6090468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3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" name="Freeform 57">
                <a:extLst>
                  <a:ext uri="{FF2B5EF4-FFF2-40B4-BE49-F238E27FC236}">
                    <a16:creationId xmlns:a16="http://schemas.microsoft.com/office/drawing/2014/main" xmlns="" id="{38041AD4-F922-8741-BEE5-0FCEE4C1C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7781" y="6484118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2" y="104"/>
                      <a:pt x="53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2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" name="Freeform 58">
                <a:extLst>
                  <a:ext uri="{FF2B5EF4-FFF2-40B4-BE49-F238E27FC236}">
                    <a16:creationId xmlns:a16="http://schemas.microsoft.com/office/drawing/2014/main" xmlns="" id="{98BFBD76-6B3F-C546-A295-A02BE8418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9963" y="5328128"/>
                <a:ext cx="46086" cy="46086"/>
              </a:xfrm>
              <a:custGeom>
                <a:avLst/>
                <a:gdLst>
                  <a:gd name="T0" fmla="*/ 45651 w 106"/>
                  <a:gd name="T1" fmla="*/ 22608 h 106"/>
                  <a:gd name="T2" fmla="*/ 45651 w 106"/>
                  <a:gd name="T3" fmla="*/ 22608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2608 h 106"/>
                  <a:gd name="T10" fmla="*/ 0 w 106"/>
                  <a:gd name="T11" fmla="*/ 22608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2"/>
                      <a:pt x="81" y="105"/>
                      <a:pt x="53" y="105"/>
                    </a:cubicBezTo>
                    <a:cubicBezTo>
                      <a:pt x="23" y="105"/>
                      <a:pt x="0" y="82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4" name="Freeform 59">
                <a:extLst>
                  <a:ext uri="{FF2B5EF4-FFF2-40B4-BE49-F238E27FC236}">
                    <a16:creationId xmlns:a16="http://schemas.microsoft.com/office/drawing/2014/main" xmlns="" id="{6410113E-8E15-EB47-BD36-59F505CEE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9512" y="5506712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3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5" name="Freeform 60">
                <a:extLst>
                  <a:ext uri="{FF2B5EF4-FFF2-40B4-BE49-F238E27FC236}">
                    <a16:creationId xmlns:a16="http://schemas.microsoft.com/office/drawing/2014/main" xmlns="" id="{AD7AC02F-953F-A549-B443-50F67FC02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5189" y="6090468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" name="Freeform 61">
                <a:extLst>
                  <a:ext uri="{FF2B5EF4-FFF2-40B4-BE49-F238E27FC236}">
                    <a16:creationId xmlns:a16="http://schemas.microsoft.com/office/drawing/2014/main" xmlns="" id="{70619329-C57C-2A48-AD1E-04F684A7D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3300" y="6992985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1" y="104"/>
                      <a:pt x="52" y="104"/>
                    </a:cubicBezTo>
                    <a:cubicBezTo>
                      <a:pt x="23" y="104"/>
                      <a:pt x="0" y="8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" name="Freeform 62">
                <a:extLst>
                  <a:ext uri="{FF2B5EF4-FFF2-40B4-BE49-F238E27FC236}">
                    <a16:creationId xmlns:a16="http://schemas.microsoft.com/office/drawing/2014/main" xmlns="" id="{9F64D610-80FC-AB48-A08C-ACC497D7B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290" y="6812482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" name="Freeform 63">
                <a:extLst>
                  <a:ext uri="{FF2B5EF4-FFF2-40B4-BE49-F238E27FC236}">
                    <a16:creationId xmlns:a16="http://schemas.microsoft.com/office/drawing/2014/main" xmlns="" id="{E868BD03-C75E-AB44-B61F-1E0A5BBF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0541" y="5105379"/>
                <a:ext cx="539591" cy="261154"/>
              </a:xfrm>
              <a:custGeom>
                <a:avLst/>
                <a:gdLst>
                  <a:gd name="T0" fmla="*/ 408292 w 1237"/>
                  <a:gd name="T1" fmla="*/ 260719 h 600"/>
                  <a:gd name="T2" fmla="*/ 131299 w 1237"/>
                  <a:gd name="T3" fmla="*/ 260719 h 600"/>
                  <a:gd name="T4" fmla="*/ 131299 w 1237"/>
                  <a:gd name="T5" fmla="*/ 260719 h 600"/>
                  <a:gd name="T6" fmla="*/ 0 w 1237"/>
                  <a:gd name="T7" fmla="*/ 129706 h 600"/>
                  <a:gd name="T8" fmla="*/ 0 w 1237"/>
                  <a:gd name="T9" fmla="*/ 129706 h 600"/>
                  <a:gd name="T10" fmla="*/ 0 w 1237"/>
                  <a:gd name="T11" fmla="*/ 129706 h 600"/>
                  <a:gd name="T12" fmla="*/ 131299 w 1237"/>
                  <a:gd name="T13" fmla="*/ 0 h 600"/>
                  <a:gd name="T14" fmla="*/ 408292 w 1237"/>
                  <a:gd name="T15" fmla="*/ 0 h 600"/>
                  <a:gd name="T16" fmla="*/ 408292 w 1237"/>
                  <a:gd name="T17" fmla="*/ 0 h 600"/>
                  <a:gd name="T18" fmla="*/ 539155 w 1237"/>
                  <a:gd name="T19" fmla="*/ 129706 h 600"/>
                  <a:gd name="T20" fmla="*/ 539155 w 1237"/>
                  <a:gd name="T21" fmla="*/ 129706 h 600"/>
                  <a:gd name="T22" fmla="*/ 539155 w 1237"/>
                  <a:gd name="T23" fmla="*/ 129706 h 600"/>
                  <a:gd name="T24" fmla="*/ 408292 w 1237"/>
                  <a:gd name="T25" fmla="*/ 260719 h 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37" h="600">
                    <a:moveTo>
                      <a:pt x="936" y="599"/>
                    </a:moveTo>
                    <a:lnTo>
                      <a:pt x="301" y="599"/>
                    </a:lnTo>
                    <a:cubicBezTo>
                      <a:pt x="135" y="599"/>
                      <a:pt x="0" y="464"/>
                      <a:pt x="0" y="298"/>
                    </a:cubicBezTo>
                    <a:cubicBezTo>
                      <a:pt x="0" y="133"/>
                      <a:pt x="135" y="0"/>
                      <a:pt x="301" y="0"/>
                    </a:cubicBezTo>
                    <a:lnTo>
                      <a:pt x="936" y="0"/>
                    </a:lnTo>
                    <a:cubicBezTo>
                      <a:pt x="1101" y="0"/>
                      <a:pt x="1236" y="133"/>
                      <a:pt x="1236" y="298"/>
                    </a:cubicBezTo>
                    <a:cubicBezTo>
                      <a:pt x="1236" y="464"/>
                      <a:pt x="1101" y="599"/>
                      <a:pt x="936" y="599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" name="Freeform 64">
                <a:extLst>
                  <a:ext uri="{FF2B5EF4-FFF2-40B4-BE49-F238E27FC236}">
                    <a16:creationId xmlns:a16="http://schemas.microsoft.com/office/drawing/2014/main" xmlns="" id="{ECF155EF-4A67-AB42-81C7-271994053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385" y="6908494"/>
                <a:ext cx="914039" cy="522308"/>
              </a:xfrm>
              <a:custGeom>
                <a:avLst/>
                <a:gdLst>
                  <a:gd name="T0" fmla="*/ 783524 w 2101"/>
                  <a:gd name="T1" fmla="*/ 260719 h 1200"/>
                  <a:gd name="T2" fmla="*/ 406771 w 2101"/>
                  <a:gd name="T3" fmla="*/ 260719 h 1200"/>
                  <a:gd name="T4" fmla="*/ 406771 w 2101"/>
                  <a:gd name="T5" fmla="*/ 260719 h 1200"/>
                  <a:gd name="T6" fmla="*/ 537286 w 2101"/>
                  <a:gd name="T7" fmla="*/ 130142 h 1200"/>
                  <a:gd name="T8" fmla="*/ 537286 w 2101"/>
                  <a:gd name="T9" fmla="*/ 130142 h 1200"/>
                  <a:gd name="T10" fmla="*/ 406771 w 2101"/>
                  <a:gd name="T11" fmla="*/ 0 h 1200"/>
                  <a:gd name="T12" fmla="*/ 130515 w 2101"/>
                  <a:gd name="T13" fmla="*/ 0 h 1200"/>
                  <a:gd name="T14" fmla="*/ 130515 w 2101"/>
                  <a:gd name="T15" fmla="*/ 0 h 1200"/>
                  <a:gd name="T16" fmla="*/ 0 w 2101"/>
                  <a:gd name="T17" fmla="*/ 130142 h 1200"/>
                  <a:gd name="T18" fmla="*/ 0 w 2101"/>
                  <a:gd name="T19" fmla="*/ 130142 h 1200"/>
                  <a:gd name="T20" fmla="*/ 130515 w 2101"/>
                  <a:gd name="T21" fmla="*/ 260719 h 1200"/>
                  <a:gd name="T22" fmla="*/ 226226 w 2101"/>
                  <a:gd name="T23" fmla="*/ 260719 h 1200"/>
                  <a:gd name="T24" fmla="*/ 226226 w 2101"/>
                  <a:gd name="T25" fmla="*/ 260719 h 1200"/>
                  <a:gd name="T26" fmla="*/ 95711 w 2101"/>
                  <a:gd name="T27" fmla="*/ 391296 h 1200"/>
                  <a:gd name="T28" fmla="*/ 95711 w 2101"/>
                  <a:gd name="T29" fmla="*/ 391296 h 1200"/>
                  <a:gd name="T30" fmla="*/ 226226 w 2101"/>
                  <a:gd name="T31" fmla="*/ 521873 h 1200"/>
                  <a:gd name="T32" fmla="*/ 783524 w 2101"/>
                  <a:gd name="T33" fmla="*/ 521873 h 1200"/>
                  <a:gd name="T34" fmla="*/ 783524 w 2101"/>
                  <a:gd name="T35" fmla="*/ 521873 h 1200"/>
                  <a:gd name="T36" fmla="*/ 913604 w 2101"/>
                  <a:gd name="T37" fmla="*/ 391296 h 1200"/>
                  <a:gd name="T38" fmla="*/ 913604 w 2101"/>
                  <a:gd name="T39" fmla="*/ 391296 h 1200"/>
                  <a:gd name="T40" fmla="*/ 783524 w 2101"/>
                  <a:gd name="T41" fmla="*/ 260719 h 12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01" h="1200">
                    <a:moveTo>
                      <a:pt x="1801" y="599"/>
                    </a:moveTo>
                    <a:lnTo>
                      <a:pt x="935" y="599"/>
                    </a:lnTo>
                    <a:cubicBezTo>
                      <a:pt x="1101" y="599"/>
                      <a:pt x="1235" y="465"/>
                      <a:pt x="1235" y="299"/>
                    </a:cubicBezTo>
                    <a:cubicBezTo>
                      <a:pt x="1235" y="134"/>
                      <a:pt x="1101" y="0"/>
                      <a:pt x="935" y="0"/>
                    </a:cubicBezTo>
                    <a:lnTo>
                      <a:pt x="300" y="0"/>
                    </a:ln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65"/>
                      <a:pt x="134" y="599"/>
                      <a:pt x="300" y="599"/>
                    </a:cubicBezTo>
                    <a:lnTo>
                      <a:pt x="520" y="599"/>
                    </a:lnTo>
                    <a:cubicBezTo>
                      <a:pt x="354" y="599"/>
                      <a:pt x="220" y="733"/>
                      <a:pt x="220" y="899"/>
                    </a:cubicBezTo>
                    <a:cubicBezTo>
                      <a:pt x="220" y="1065"/>
                      <a:pt x="354" y="1199"/>
                      <a:pt x="520" y="1199"/>
                    </a:cubicBezTo>
                    <a:lnTo>
                      <a:pt x="1801" y="1199"/>
                    </a:lnTo>
                    <a:cubicBezTo>
                      <a:pt x="1967" y="1199"/>
                      <a:pt x="2100" y="1065"/>
                      <a:pt x="2100" y="899"/>
                    </a:cubicBezTo>
                    <a:cubicBezTo>
                      <a:pt x="2100" y="733"/>
                      <a:pt x="1967" y="599"/>
                      <a:pt x="1801" y="599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" name="Freeform 65">
                <a:extLst>
                  <a:ext uri="{FF2B5EF4-FFF2-40B4-BE49-F238E27FC236}">
                    <a16:creationId xmlns:a16="http://schemas.microsoft.com/office/drawing/2014/main" xmlns="" id="{C575B7D1-0C47-504B-BA6C-2B087A199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3888" y="5790909"/>
                <a:ext cx="537670" cy="261154"/>
              </a:xfrm>
              <a:custGeom>
                <a:avLst/>
                <a:gdLst>
                  <a:gd name="T0" fmla="*/ 406733 w 1236"/>
                  <a:gd name="T1" fmla="*/ 260719 h 601"/>
                  <a:gd name="T2" fmla="*/ 130067 w 1236"/>
                  <a:gd name="T3" fmla="*/ 260719 h 601"/>
                  <a:gd name="T4" fmla="*/ 130067 w 1236"/>
                  <a:gd name="T5" fmla="*/ 260719 h 601"/>
                  <a:gd name="T6" fmla="*/ 0 w 1236"/>
                  <a:gd name="T7" fmla="*/ 130794 h 601"/>
                  <a:gd name="T8" fmla="*/ 0 w 1236"/>
                  <a:gd name="T9" fmla="*/ 130794 h 601"/>
                  <a:gd name="T10" fmla="*/ 130067 w 1236"/>
                  <a:gd name="T11" fmla="*/ 0 h 601"/>
                  <a:gd name="T12" fmla="*/ 406733 w 1236"/>
                  <a:gd name="T13" fmla="*/ 0 h 601"/>
                  <a:gd name="T14" fmla="*/ 406733 w 1236"/>
                  <a:gd name="T15" fmla="*/ 0 h 601"/>
                  <a:gd name="T16" fmla="*/ 537235 w 1236"/>
                  <a:gd name="T17" fmla="*/ 130794 h 601"/>
                  <a:gd name="T18" fmla="*/ 537235 w 1236"/>
                  <a:gd name="T19" fmla="*/ 130794 h 601"/>
                  <a:gd name="T20" fmla="*/ 406733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5" y="600"/>
                    </a:moveTo>
                    <a:lnTo>
                      <a:pt x="299" y="600"/>
                    </a:lnTo>
                    <a:cubicBezTo>
                      <a:pt x="135" y="600"/>
                      <a:pt x="0" y="465"/>
                      <a:pt x="0" y="301"/>
                    </a:cubicBezTo>
                    <a:cubicBezTo>
                      <a:pt x="0" y="135"/>
                      <a:pt x="135" y="0"/>
                      <a:pt x="299" y="0"/>
                    </a:cubicBezTo>
                    <a:lnTo>
                      <a:pt x="935" y="0"/>
                    </a:lnTo>
                    <a:cubicBezTo>
                      <a:pt x="1101" y="0"/>
                      <a:pt x="1235" y="135"/>
                      <a:pt x="1235" y="301"/>
                    </a:cubicBezTo>
                    <a:cubicBezTo>
                      <a:pt x="1235" y="465"/>
                      <a:pt x="1101" y="600"/>
                      <a:pt x="935" y="60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xmlns="" id="{8ECE51ED-E6D1-A542-9C64-CEF7D040CA6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619297" y="-518940"/>
              <a:ext cx="2960218" cy="2568925"/>
              <a:chOff x="7790456" y="-543997"/>
              <a:chExt cx="2761319" cy="2396472"/>
            </a:xfrm>
          </p:grpSpPr>
          <p:sp>
            <p:nvSpPr>
              <p:cNvPr id="6" name="Freeform 166">
                <a:extLst>
                  <a:ext uri="{FF2B5EF4-FFF2-40B4-BE49-F238E27FC236}">
                    <a16:creationId xmlns:a16="http://schemas.microsoft.com/office/drawing/2014/main" xmlns="" id="{20FB4A95-78A8-434E-81EF-F9777D823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8388" y="-543997"/>
                <a:ext cx="2603859" cy="2396472"/>
              </a:xfrm>
              <a:custGeom>
                <a:avLst/>
                <a:gdLst>
                  <a:gd name="T0" fmla="*/ 2100336 w 5978"/>
                  <a:gd name="T1" fmla="*/ 1767082 h 5502"/>
                  <a:gd name="T2" fmla="*/ 1950499 w 5978"/>
                  <a:gd name="T3" fmla="*/ 1641640 h 5502"/>
                  <a:gd name="T4" fmla="*/ 2100336 w 5978"/>
                  <a:gd name="T5" fmla="*/ 1517069 h 5502"/>
                  <a:gd name="T6" fmla="*/ 2302006 w 5978"/>
                  <a:gd name="T7" fmla="*/ 1517069 h 5502"/>
                  <a:gd name="T8" fmla="*/ 2452279 w 5978"/>
                  <a:gd name="T9" fmla="*/ 1359395 h 5502"/>
                  <a:gd name="T10" fmla="*/ 2453151 w 5978"/>
                  <a:gd name="T11" fmla="*/ 1202156 h 5502"/>
                  <a:gd name="T12" fmla="*/ 2603423 w 5978"/>
                  <a:gd name="T13" fmla="*/ 1044918 h 5502"/>
                  <a:gd name="T14" fmla="*/ 2453151 w 5978"/>
                  <a:gd name="T15" fmla="*/ 887243 h 5502"/>
                  <a:gd name="T16" fmla="*/ 2034564 w 5978"/>
                  <a:gd name="T17" fmla="*/ 887243 h 5502"/>
                  <a:gd name="T18" fmla="*/ 1884291 w 5978"/>
                  <a:gd name="T19" fmla="*/ 1044918 h 5502"/>
                  <a:gd name="T20" fmla="*/ 1348536 w 5978"/>
                  <a:gd name="T21" fmla="*/ 1202156 h 5502"/>
                  <a:gd name="T22" fmla="*/ 1498809 w 5978"/>
                  <a:gd name="T23" fmla="*/ 1044918 h 5502"/>
                  <a:gd name="T24" fmla="*/ 1348536 w 5978"/>
                  <a:gd name="T25" fmla="*/ 887243 h 5502"/>
                  <a:gd name="T26" fmla="*/ 953471 w 5978"/>
                  <a:gd name="T27" fmla="*/ 887243 h 5502"/>
                  <a:gd name="T28" fmla="*/ 963053 w 5978"/>
                  <a:gd name="T29" fmla="*/ 886808 h 5502"/>
                  <a:gd name="T30" fmla="*/ 849804 w 5978"/>
                  <a:gd name="T31" fmla="*/ 758317 h 5502"/>
                  <a:gd name="T32" fmla="*/ 963053 w 5978"/>
                  <a:gd name="T33" fmla="*/ 629825 h 5502"/>
                  <a:gd name="T34" fmla="*/ 1223091 w 5978"/>
                  <a:gd name="T35" fmla="*/ 628954 h 5502"/>
                  <a:gd name="T36" fmla="*/ 1373364 w 5978"/>
                  <a:gd name="T37" fmla="*/ 471716 h 5502"/>
                  <a:gd name="T38" fmla="*/ 1223091 w 5978"/>
                  <a:gd name="T39" fmla="*/ 314041 h 5502"/>
                  <a:gd name="T40" fmla="*/ 1093290 w 5978"/>
                  <a:gd name="T41" fmla="*/ 314041 h 5502"/>
                  <a:gd name="T42" fmla="*/ 1243127 w 5978"/>
                  <a:gd name="T43" fmla="*/ 157239 h 5502"/>
                  <a:gd name="T44" fmla="*/ 727843 w 5978"/>
                  <a:gd name="T45" fmla="*/ 0 h 5502"/>
                  <a:gd name="T46" fmla="*/ 577571 w 5978"/>
                  <a:gd name="T47" fmla="*/ 157239 h 5502"/>
                  <a:gd name="T48" fmla="*/ 727843 w 5978"/>
                  <a:gd name="T49" fmla="*/ 314041 h 5502"/>
                  <a:gd name="T50" fmla="*/ 371980 w 5978"/>
                  <a:gd name="T51" fmla="*/ 314041 h 5502"/>
                  <a:gd name="T52" fmla="*/ 221707 w 5978"/>
                  <a:gd name="T53" fmla="*/ 471716 h 5502"/>
                  <a:gd name="T54" fmla="*/ 534013 w 5978"/>
                  <a:gd name="T55" fmla="*/ 628954 h 5502"/>
                  <a:gd name="T56" fmla="*/ 531400 w 5978"/>
                  <a:gd name="T57" fmla="*/ 629390 h 5502"/>
                  <a:gd name="T58" fmla="*/ 651183 w 5978"/>
                  <a:gd name="T59" fmla="*/ 758317 h 5502"/>
                  <a:gd name="T60" fmla="*/ 531400 w 5978"/>
                  <a:gd name="T61" fmla="*/ 887243 h 5502"/>
                  <a:gd name="T62" fmla="*/ 534013 w 5978"/>
                  <a:gd name="T63" fmla="*/ 887243 h 5502"/>
                  <a:gd name="T64" fmla="*/ 149837 w 5978"/>
                  <a:gd name="T65" fmla="*/ 887243 h 5502"/>
                  <a:gd name="T66" fmla="*/ 0 w 5978"/>
                  <a:gd name="T67" fmla="*/ 1044918 h 5502"/>
                  <a:gd name="T68" fmla="*/ 727843 w 5978"/>
                  <a:gd name="T69" fmla="*/ 1202156 h 5502"/>
                  <a:gd name="T70" fmla="*/ 577571 w 5978"/>
                  <a:gd name="T71" fmla="*/ 1359395 h 5502"/>
                  <a:gd name="T72" fmla="*/ 727843 w 5978"/>
                  <a:gd name="T73" fmla="*/ 1517069 h 5502"/>
                  <a:gd name="T74" fmla="*/ 1061928 w 5978"/>
                  <a:gd name="T75" fmla="*/ 1517069 h 5502"/>
                  <a:gd name="T76" fmla="*/ 1212201 w 5978"/>
                  <a:gd name="T77" fmla="*/ 1641640 h 5502"/>
                  <a:gd name="T78" fmla="*/ 848933 w 5978"/>
                  <a:gd name="T79" fmla="*/ 1767082 h 5502"/>
                  <a:gd name="T80" fmla="*/ 698660 w 5978"/>
                  <a:gd name="T81" fmla="*/ 1924321 h 5502"/>
                  <a:gd name="T82" fmla="*/ 848933 w 5978"/>
                  <a:gd name="T83" fmla="*/ 2081124 h 5502"/>
                  <a:gd name="T84" fmla="*/ 1801097 w 5978"/>
                  <a:gd name="T85" fmla="*/ 2081124 h 5502"/>
                  <a:gd name="T86" fmla="*/ 1651260 w 5978"/>
                  <a:gd name="T87" fmla="*/ 2238362 h 5502"/>
                  <a:gd name="T88" fmla="*/ 2220119 w 5978"/>
                  <a:gd name="T89" fmla="*/ 2396036 h 5502"/>
                  <a:gd name="T90" fmla="*/ 2369956 w 5978"/>
                  <a:gd name="T91" fmla="*/ 2238362 h 5502"/>
                  <a:gd name="T92" fmla="*/ 2220119 w 5978"/>
                  <a:gd name="T93" fmla="*/ 2081124 h 5502"/>
                  <a:gd name="T94" fmla="*/ 2453151 w 5978"/>
                  <a:gd name="T95" fmla="*/ 2081124 h 5502"/>
                  <a:gd name="T96" fmla="*/ 2603423 w 5978"/>
                  <a:gd name="T97" fmla="*/ 1924321 h 550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5978" h="5502">
                    <a:moveTo>
                      <a:pt x="5632" y="4057"/>
                    </a:moveTo>
                    <a:lnTo>
                      <a:pt x="4822" y="4057"/>
                    </a:lnTo>
                    <a:cubicBezTo>
                      <a:pt x="4632" y="4057"/>
                      <a:pt x="4478" y="3928"/>
                      <a:pt x="4478" y="3769"/>
                    </a:cubicBezTo>
                    <a:cubicBezTo>
                      <a:pt x="4478" y="3611"/>
                      <a:pt x="4632" y="3483"/>
                      <a:pt x="4822" y="3483"/>
                    </a:cubicBezTo>
                    <a:lnTo>
                      <a:pt x="5285" y="3483"/>
                    </a:lnTo>
                    <a:cubicBezTo>
                      <a:pt x="5476" y="3483"/>
                      <a:pt x="5630" y="3321"/>
                      <a:pt x="5630" y="3121"/>
                    </a:cubicBezTo>
                    <a:cubicBezTo>
                      <a:pt x="5630" y="2922"/>
                      <a:pt x="5476" y="2760"/>
                      <a:pt x="5285" y="2760"/>
                    </a:cubicBezTo>
                    <a:lnTo>
                      <a:pt x="5632" y="2760"/>
                    </a:lnTo>
                    <a:cubicBezTo>
                      <a:pt x="5823" y="2760"/>
                      <a:pt x="5977" y="2598"/>
                      <a:pt x="5977" y="2399"/>
                    </a:cubicBezTo>
                    <a:cubicBezTo>
                      <a:pt x="5977" y="2199"/>
                      <a:pt x="5823" y="2037"/>
                      <a:pt x="5632" y="2037"/>
                    </a:cubicBezTo>
                    <a:lnTo>
                      <a:pt x="4671" y="2037"/>
                    </a:lnTo>
                    <a:cubicBezTo>
                      <a:pt x="4480" y="2037"/>
                      <a:pt x="4326" y="2199"/>
                      <a:pt x="4326" y="2399"/>
                    </a:cubicBezTo>
                    <a:cubicBezTo>
                      <a:pt x="4326" y="2598"/>
                      <a:pt x="4480" y="2760"/>
                      <a:pt x="4671" y="2760"/>
                    </a:cubicBezTo>
                    <a:lnTo>
                      <a:pt x="3096" y="2760"/>
                    </a:lnTo>
                    <a:cubicBezTo>
                      <a:pt x="3285" y="2760"/>
                      <a:pt x="3441" y="2598"/>
                      <a:pt x="3441" y="2399"/>
                    </a:cubicBezTo>
                    <a:cubicBezTo>
                      <a:pt x="3441" y="2199"/>
                      <a:pt x="3285" y="2037"/>
                      <a:pt x="3096" y="2037"/>
                    </a:cubicBezTo>
                    <a:lnTo>
                      <a:pt x="2189" y="2037"/>
                    </a:lnTo>
                    <a:cubicBezTo>
                      <a:pt x="2195" y="2037"/>
                      <a:pt x="2204" y="2037"/>
                      <a:pt x="2211" y="2036"/>
                    </a:cubicBezTo>
                    <a:cubicBezTo>
                      <a:pt x="2066" y="2023"/>
                      <a:pt x="1951" y="1896"/>
                      <a:pt x="1951" y="1741"/>
                    </a:cubicBezTo>
                    <a:cubicBezTo>
                      <a:pt x="1951" y="1585"/>
                      <a:pt x="2066" y="1458"/>
                      <a:pt x="2211" y="1446"/>
                    </a:cubicBezTo>
                    <a:cubicBezTo>
                      <a:pt x="2204" y="1445"/>
                      <a:pt x="2195" y="1444"/>
                      <a:pt x="2189" y="1444"/>
                    </a:cubicBezTo>
                    <a:lnTo>
                      <a:pt x="2808" y="1444"/>
                    </a:lnTo>
                    <a:cubicBezTo>
                      <a:pt x="2998" y="1444"/>
                      <a:pt x="3153" y="1282"/>
                      <a:pt x="3153" y="1083"/>
                    </a:cubicBezTo>
                    <a:cubicBezTo>
                      <a:pt x="3153" y="884"/>
                      <a:pt x="2998" y="721"/>
                      <a:pt x="2808" y="721"/>
                    </a:cubicBezTo>
                    <a:lnTo>
                      <a:pt x="2510" y="721"/>
                    </a:lnTo>
                    <a:cubicBezTo>
                      <a:pt x="2700" y="721"/>
                      <a:pt x="2854" y="561"/>
                      <a:pt x="2854" y="361"/>
                    </a:cubicBezTo>
                    <a:cubicBezTo>
                      <a:pt x="2854" y="162"/>
                      <a:pt x="2700" y="0"/>
                      <a:pt x="2510" y="0"/>
                    </a:cubicBezTo>
                    <a:lnTo>
                      <a:pt x="1671" y="0"/>
                    </a:lnTo>
                    <a:cubicBezTo>
                      <a:pt x="1481" y="0"/>
                      <a:pt x="1326" y="162"/>
                      <a:pt x="1326" y="361"/>
                    </a:cubicBezTo>
                    <a:cubicBezTo>
                      <a:pt x="1326" y="561"/>
                      <a:pt x="1481" y="721"/>
                      <a:pt x="1671" y="721"/>
                    </a:cubicBezTo>
                    <a:lnTo>
                      <a:pt x="854" y="721"/>
                    </a:lnTo>
                    <a:cubicBezTo>
                      <a:pt x="663" y="721"/>
                      <a:pt x="509" y="884"/>
                      <a:pt x="509" y="1083"/>
                    </a:cubicBezTo>
                    <a:cubicBezTo>
                      <a:pt x="509" y="1282"/>
                      <a:pt x="663" y="1444"/>
                      <a:pt x="854" y="1444"/>
                    </a:cubicBezTo>
                    <a:lnTo>
                      <a:pt x="1226" y="1444"/>
                    </a:lnTo>
                    <a:cubicBezTo>
                      <a:pt x="1224" y="1444"/>
                      <a:pt x="1222" y="1444"/>
                      <a:pt x="1220" y="1445"/>
                    </a:cubicBezTo>
                    <a:cubicBezTo>
                      <a:pt x="1373" y="1449"/>
                      <a:pt x="1495" y="1580"/>
                      <a:pt x="1495" y="1741"/>
                    </a:cubicBezTo>
                    <a:cubicBezTo>
                      <a:pt x="1495" y="1902"/>
                      <a:pt x="1373" y="2033"/>
                      <a:pt x="1220" y="2037"/>
                    </a:cubicBezTo>
                    <a:cubicBezTo>
                      <a:pt x="1222" y="2037"/>
                      <a:pt x="1224" y="2037"/>
                      <a:pt x="1226" y="2037"/>
                    </a:cubicBezTo>
                    <a:lnTo>
                      <a:pt x="344" y="2037"/>
                    </a:lnTo>
                    <a:cubicBezTo>
                      <a:pt x="154" y="2037"/>
                      <a:pt x="0" y="2199"/>
                      <a:pt x="0" y="2399"/>
                    </a:cubicBezTo>
                    <a:cubicBezTo>
                      <a:pt x="0" y="2598"/>
                      <a:pt x="154" y="2760"/>
                      <a:pt x="344" y="2760"/>
                    </a:cubicBezTo>
                    <a:lnTo>
                      <a:pt x="1671" y="2760"/>
                    </a:lnTo>
                    <a:cubicBezTo>
                      <a:pt x="1481" y="2760"/>
                      <a:pt x="1326" y="2922"/>
                      <a:pt x="1326" y="3121"/>
                    </a:cubicBezTo>
                    <a:cubicBezTo>
                      <a:pt x="1326" y="3321"/>
                      <a:pt x="1481" y="3483"/>
                      <a:pt x="1671" y="3483"/>
                    </a:cubicBezTo>
                    <a:lnTo>
                      <a:pt x="2438" y="3483"/>
                    </a:lnTo>
                    <a:cubicBezTo>
                      <a:pt x="2629" y="3483"/>
                      <a:pt x="2783" y="3611"/>
                      <a:pt x="2783" y="3769"/>
                    </a:cubicBezTo>
                    <a:cubicBezTo>
                      <a:pt x="2783" y="3928"/>
                      <a:pt x="2629" y="4057"/>
                      <a:pt x="2438" y="4057"/>
                    </a:cubicBezTo>
                    <a:lnTo>
                      <a:pt x="1949" y="4057"/>
                    </a:lnTo>
                    <a:cubicBezTo>
                      <a:pt x="1758" y="4057"/>
                      <a:pt x="1604" y="4218"/>
                      <a:pt x="1604" y="4418"/>
                    </a:cubicBezTo>
                    <a:cubicBezTo>
                      <a:pt x="1604" y="4616"/>
                      <a:pt x="1758" y="4778"/>
                      <a:pt x="1949" y="4778"/>
                    </a:cubicBezTo>
                    <a:lnTo>
                      <a:pt x="4135" y="4778"/>
                    </a:lnTo>
                    <a:cubicBezTo>
                      <a:pt x="3945" y="4778"/>
                      <a:pt x="3791" y="4940"/>
                      <a:pt x="3791" y="5139"/>
                    </a:cubicBezTo>
                    <a:cubicBezTo>
                      <a:pt x="3791" y="5339"/>
                      <a:pt x="3945" y="5501"/>
                      <a:pt x="4135" y="5501"/>
                    </a:cubicBezTo>
                    <a:lnTo>
                      <a:pt x="5097" y="5501"/>
                    </a:lnTo>
                    <a:cubicBezTo>
                      <a:pt x="5287" y="5501"/>
                      <a:pt x="5441" y="5339"/>
                      <a:pt x="5441" y="5139"/>
                    </a:cubicBezTo>
                    <a:cubicBezTo>
                      <a:pt x="5441" y="4940"/>
                      <a:pt x="5287" y="4778"/>
                      <a:pt x="5097" y="4778"/>
                    </a:cubicBezTo>
                    <a:lnTo>
                      <a:pt x="5632" y="4778"/>
                    </a:lnTo>
                    <a:cubicBezTo>
                      <a:pt x="5823" y="4778"/>
                      <a:pt x="5977" y="4616"/>
                      <a:pt x="5977" y="4418"/>
                    </a:cubicBezTo>
                    <a:cubicBezTo>
                      <a:pt x="5977" y="4218"/>
                      <a:pt x="5823" y="4057"/>
                      <a:pt x="5632" y="405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" name="Freeform 167">
                <a:extLst>
                  <a:ext uri="{FF2B5EF4-FFF2-40B4-BE49-F238E27FC236}">
                    <a16:creationId xmlns:a16="http://schemas.microsoft.com/office/drawing/2014/main" xmlns="" id="{3AEC2989-E478-9F44-A103-7B955029B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8241" y="1224554"/>
                <a:ext cx="495425" cy="314921"/>
              </a:xfrm>
              <a:custGeom>
                <a:avLst/>
                <a:gdLst>
                  <a:gd name="T0" fmla="*/ 338265 w 1138"/>
                  <a:gd name="T1" fmla="*/ 0 h 722"/>
                  <a:gd name="T2" fmla="*/ 157160 w 1138"/>
                  <a:gd name="T3" fmla="*/ 0 h 722"/>
                  <a:gd name="T4" fmla="*/ 157160 w 1138"/>
                  <a:gd name="T5" fmla="*/ 0 h 722"/>
                  <a:gd name="T6" fmla="*/ 0 w 1138"/>
                  <a:gd name="T7" fmla="*/ 157461 h 722"/>
                  <a:gd name="T8" fmla="*/ 0 w 1138"/>
                  <a:gd name="T9" fmla="*/ 157461 h 722"/>
                  <a:gd name="T10" fmla="*/ 157160 w 1138"/>
                  <a:gd name="T11" fmla="*/ 314485 h 722"/>
                  <a:gd name="T12" fmla="*/ 338265 w 1138"/>
                  <a:gd name="T13" fmla="*/ 314485 h 722"/>
                  <a:gd name="T14" fmla="*/ 338265 w 1138"/>
                  <a:gd name="T15" fmla="*/ 314485 h 722"/>
                  <a:gd name="T16" fmla="*/ 494990 w 1138"/>
                  <a:gd name="T17" fmla="*/ 157461 h 722"/>
                  <a:gd name="T18" fmla="*/ 494990 w 1138"/>
                  <a:gd name="T19" fmla="*/ 157461 h 722"/>
                  <a:gd name="T20" fmla="*/ 338265 w 1138"/>
                  <a:gd name="T21" fmla="*/ 0 h 7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38" h="722">
                    <a:moveTo>
                      <a:pt x="777" y="0"/>
                    </a:moveTo>
                    <a:lnTo>
                      <a:pt x="361" y="0"/>
                    </a:lnTo>
                    <a:cubicBezTo>
                      <a:pt x="162" y="0"/>
                      <a:pt x="0" y="161"/>
                      <a:pt x="0" y="361"/>
                    </a:cubicBezTo>
                    <a:cubicBezTo>
                      <a:pt x="0" y="559"/>
                      <a:pt x="162" y="721"/>
                      <a:pt x="361" y="721"/>
                    </a:cubicBezTo>
                    <a:lnTo>
                      <a:pt x="777" y="721"/>
                    </a:lnTo>
                    <a:cubicBezTo>
                      <a:pt x="976" y="721"/>
                      <a:pt x="1137" y="559"/>
                      <a:pt x="1137" y="361"/>
                    </a:cubicBezTo>
                    <a:cubicBezTo>
                      <a:pt x="1137" y="161"/>
                      <a:pt x="976" y="0"/>
                      <a:pt x="777" y="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" name="Freeform 168">
                <a:extLst>
                  <a:ext uri="{FF2B5EF4-FFF2-40B4-BE49-F238E27FC236}">
                    <a16:creationId xmlns:a16="http://schemas.microsoft.com/office/drawing/2014/main" xmlns="" id="{9BAC5B9B-3F16-8542-912D-8DB221D37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5061" y="19722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228 w 173"/>
                  <a:gd name="T5" fmla="*/ 76371 h 175"/>
                  <a:gd name="T6" fmla="*/ 37228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228 w 173"/>
                  <a:gd name="T13" fmla="*/ 0 h 175"/>
                  <a:gd name="T14" fmla="*/ 37228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6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" name="Freeform 169">
                <a:extLst>
                  <a:ext uri="{FF2B5EF4-FFF2-40B4-BE49-F238E27FC236}">
                    <a16:creationId xmlns:a16="http://schemas.microsoft.com/office/drawing/2014/main" xmlns="" id="{47509A04-E881-8746-A4CF-8A467B2C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0317" y="1358972"/>
                <a:ext cx="76810" cy="74889"/>
              </a:xfrm>
              <a:custGeom>
                <a:avLst/>
                <a:gdLst>
                  <a:gd name="T0" fmla="*/ 76371 w 175"/>
                  <a:gd name="T1" fmla="*/ 37014 h 174"/>
                  <a:gd name="T2" fmla="*/ 76371 w 175"/>
                  <a:gd name="T3" fmla="*/ 37014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014 h 174"/>
                  <a:gd name="T10" fmla="*/ 0 w 175"/>
                  <a:gd name="T11" fmla="*/ 37014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3"/>
                      <a:pt x="135" y="173"/>
                      <a:pt x="87" y="173"/>
                    </a:cubicBezTo>
                    <a:cubicBezTo>
                      <a:pt x="39" y="173"/>
                      <a:pt x="0" y="133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" name="Freeform 170">
                <a:extLst>
                  <a:ext uri="{FF2B5EF4-FFF2-40B4-BE49-F238E27FC236}">
                    <a16:creationId xmlns:a16="http://schemas.microsoft.com/office/drawing/2014/main" xmlns="" id="{5DA026ED-922F-A54B-ACF8-107B22FF3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0946" y="122331"/>
                <a:ext cx="76810" cy="74889"/>
              </a:xfrm>
              <a:custGeom>
                <a:avLst/>
                <a:gdLst>
                  <a:gd name="T0" fmla="*/ 76371 w 175"/>
                  <a:gd name="T1" fmla="*/ 37228 h 173"/>
                  <a:gd name="T2" fmla="*/ 76371 w 175"/>
                  <a:gd name="T3" fmla="*/ 37228 h 173"/>
                  <a:gd name="T4" fmla="*/ 38186 w 175"/>
                  <a:gd name="T5" fmla="*/ 74456 h 173"/>
                  <a:gd name="T6" fmla="*/ 38186 w 175"/>
                  <a:gd name="T7" fmla="*/ 74456 h 173"/>
                  <a:gd name="T8" fmla="*/ 0 w 175"/>
                  <a:gd name="T9" fmla="*/ 37228 h 173"/>
                  <a:gd name="T10" fmla="*/ 0 w 175"/>
                  <a:gd name="T11" fmla="*/ 37228 h 173"/>
                  <a:gd name="T12" fmla="*/ 38186 w 175"/>
                  <a:gd name="T13" fmla="*/ 0 h 173"/>
                  <a:gd name="T14" fmla="*/ 38186 w 175"/>
                  <a:gd name="T15" fmla="*/ 0 h 173"/>
                  <a:gd name="T16" fmla="*/ 76371 w 175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3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4"/>
                      <a:pt x="135" y="172"/>
                      <a:pt x="87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" name="Freeform 171">
                <a:extLst>
                  <a:ext uri="{FF2B5EF4-FFF2-40B4-BE49-F238E27FC236}">
                    <a16:creationId xmlns:a16="http://schemas.microsoft.com/office/drawing/2014/main" xmlns="" id="{38527F53-24F0-304F-A5DE-E2D1453E8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6027" y="-365413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6795 w 173"/>
                  <a:gd name="T5" fmla="*/ 74456 h 173"/>
                  <a:gd name="T6" fmla="*/ 36795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6795 w 173"/>
                  <a:gd name="T13" fmla="*/ 0 h 173"/>
                  <a:gd name="T14" fmla="*/ 36795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3" y="172"/>
                      <a:pt x="85" y="172"/>
                    </a:cubicBezTo>
                    <a:cubicBezTo>
                      <a:pt x="39" y="172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" name="Freeform 172">
                <a:extLst>
                  <a:ext uri="{FF2B5EF4-FFF2-40B4-BE49-F238E27FC236}">
                    <a16:creationId xmlns:a16="http://schemas.microsoft.com/office/drawing/2014/main" xmlns="" id="{CAEA6DDF-E6C2-DF44-B42A-06CA1A3D3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4432" y="804020"/>
                <a:ext cx="76810" cy="74890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60 h 174"/>
                  <a:gd name="T6" fmla="*/ 38186 w 175"/>
                  <a:gd name="T7" fmla="*/ 74460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5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" name="Freeform 173">
                <a:extLst>
                  <a:ext uri="{FF2B5EF4-FFF2-40B4-BE49-F238E27FC236}">
                    <a16:creationId xmlns:a16="http://schemas.microsoft.com/office/drawing/2014/main" xmlns="" id="{97AE7253-6BAA-1A45-8236-EC67C0B7C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776" y="1681574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3"/>
                      <a:pt x="87" y="173"/>
                    </a:cubicBezTo>
                    <a:cubicBezTo>
                      <a:pt x="40" y="173"/>
                      <a:pt x="0" y="135"/>
                      <a:pt x="0" y="87"/>
                    </a:cubicBezTo>
                    <a:cubicBezTo>
                      <a:pt x="0" y="38"/>
                      <a:pt x="40" y="0"/>
                      <a:pt x="87" y="0"/>
                    </a:cubicBezTo>
                    <a:cubicBezTo>
                      <a:pt x="135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" name="Freeform 174">
                <a:extLst>
                  <a:ext uri="{FF2B5EF4-FFF2-40B4-BE49-F238E27FC236}">
                    <a16:creationId xmlns:a16="http://schemas.microsoft.com/office/drawing/2014/main" xmlns="" id="{D65BA6B2-0DED-6A48-A0A1-5DC84DD02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4084" y="469895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2"/>
                      <a:pt x="81" y="104"/>
                      <a:pt x="52" y="104"/>
                    </a:cubicBezTo>
                    <a:cubicBezTo>
                      <a:pt x="24" y="104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" name="Freeform 175">
                <a:extLst>
                  <a:ext uri="{FF2B5EF4-FFF2-40B4-BE49-F238E27FC236}">
                    <a16:creationId xmlns:a16="http://schemas.microsoft.com/office/drawing/2014/main" xmlns="" id="{696C4822-D2C8-E44B-9981-233FAD44B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4925" y="-152266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828 w 107"/>
                  <a:gd name="T5" fmla="*/ 45655 h 107"/>
                  <a:gd name="T6" fmla="*/ 22828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828 w 107"/>
                  <a:gd name="T13" fmla="*/ 0 h 107"/>
                  <a:gd name="T14" fmla="*/ 22828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3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" name="Freeform 176">
                <a:extLst>
                  <a:ext uri="{FF2B5EF4-FFF2-40B4-BE49-F238E27FC236}">
                    <a16:creationId xmlns:a16="http://schemas.microsoft.com/office/drawing/2014/main" xmlns="" id="{2255F606-4435-F346-8137-83BF6C774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8126" y="-478708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2608 w 106"/>
                  <a:gd name="T5" fmla="*/ 45655 h 107"/>
                  <a:gd name="T6" fmla="*/ 22608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2608 w 106"/>
                  <a:gd name="T13" fmla="*/ 0 h 107"/>
                  <a:gd name="T14" fmla="*/ 22608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2"/>
                      <a:pt x="81" y="106"/>
                      <a:pt x="52" y="106"/>
                    </a:cubicBezTo>
                    <a:cubicBezTo>
                      <a:pt x="23" y="106"/>
                      <a:pt x="0" y="82"/>
                      <a:pt x="0" y="54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4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" name="Freeform 177">
                <a:extLst>
                  <a:ext uri="{FF2B5EF4-FFF2-40B4-BE49-F238E27FC236}">
                    <a16:creationId xmlns:a16="http://schemas.microsoft.com/office/drawing/2014/main" xmlns="" id="{94841E5D-9D40-454F-AAA3-4A96F4FA5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8126" y="903872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" name="Freeform 178">
                <a:extLst>
                  <a:ext uri="{FF2B5EF4-FFF2-40B4-BE49-F238E27FC236}">
                    <a16:creationId xmlns:a16="http://schemas.microsoft.com/office/drawing/2014/main" xmlns="" id="{0FE959AB-0317-E846-B284-C53663913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1356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" name="Freeform 179">
                <a:extLst>
                  <a:ext uri="{FF2B5EF4-FFF2-40B4-BE49-F238E27FC236}">
                    <a16:creationId xmlns:a16="http://schemas.microsoft.com/office/drawing/2014/main" xmlns="" id="{EA7734B5-F861-BF4B-A949-496727259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7421" y="1276400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" name="Freeform 180">
                <a:extLst>
                  <a:ext uri="{FF2B5EF4-FFF2-40B4-BE49-F238E27FC236}">
                    <a16:creationId xmlns:a16="http://schemas.microsoft.com/office/drawing/2014/main" xmlns="" id="{9471A1CC-D233-4441-A4EB-D04007AAB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0622" y="18063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" name="Freeform 181">
                <a:extLst>
                  <a:ext uri="{FF2B5EF4-FFF2-40B4-BE49-F238E27FC236}">
                    <a16:creationId xmlns:a16="http://schemas.microsoft.com/office/drawing/2014/main" xmlns="" id="{CAC4245C-E3A6-884E-8FF4-5CA7817C3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8126" y="1806389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5" y="22"/>
                      <a:pt x="105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" name="Freeform 182">
                <a:extLst>
                  <a:ext uri="{FF2B5EF4-FFF2-40B4-BE49-F238E27FC236}">
                    <a16:creationId xmlns:a16="http://schemas.microsoft.com/office/drawing/2014/main" xmlns="" id="{233D43A9-3FA0-1D40-8244-D794A2B7B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1158" y="-457585"/>
                <a:ext cx="618321" cy="261154"/>
              </a:xfrm>
              <a:custGeom>
                <a:avLst/>
                <a:gdLst>
                  <a:gd name="T0" fmla="*/ 487598 w 1419"/>
                  <a:gd name="T1" fmla="*/ 260719 h 601"/>
                  <a:gd name="T2" fmla="*/ 130288 w 1419"/>
                  <a:gd name="T3" fmla="*/ 260719 h 601"/>
                  <a:gd name="T4" fmla="*/ 130288 w 1419"/>
                  <a:gd name="T5" fmla="*/ 260719 h 601"/>
                  <a:gd name="T6" fmla="*/ 0 w 1419"/>
                  <a:gd name="T7" fmla="*/ 130794 h 601"/>
                  <a:gd name="T8" fmla="*/ 0 w 1419"/>
                  <a:gd name="T9" fmla="*/ 130794 h 601"/>
                  <a:gd name="T10" fmla="*/ 130288 w 1419"/>
                  <a:gd name="T11" fmla="*/ 0 h 601"/>
                  <a:gd name="T12" fmla="*/ 487598 w 1419"/>
                  <a:gd name="T13" fmla="*/ 0 h 601"/>
                  <a:gd name="T14" fmla="*/ 487598 w 1419"/>
                  <a:gd name="T15" fmla="*/ 0 h 601"/>
                  <a:gd name="T16" fmla="*/ 617885 w 1419"/>
                  <a:gd name="T17" fmla="*/ 130794 h 601"/>
                  <a:gd name="T18" fmla="*/ 617885 w 1419"/>
                  <a:gd name="T19" fmla="*/ 130794 h 601"/>
                  <a:gd name="T20" fmla="*/ 487598 w 1419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19" h="601">
                    <a:moveTo>
                      <a:pt x="1119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8" y="135"/>
                      <a:pt x="1418" y="301"/>
                    </a:cubicBezTo>
                    <a:cubicBezTo>
                      <a:pt x="1418" y="466"/>
                      <a:pt x="1284" y="600"/>
                      <a:pt x="1119" y="60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" name="Freeform 183">
                <a:extLst>
                  <a:ext uri="{FF2B5EF4-FFF2-40B4-BE49-F238E27FC236}">
                    <a16:creationId xmlns:a16="http://schemas.microsoft.com/office/drawing/2014/main" xmlns="" id="{C7AD42E9-F4F1-B346-989F-D5D9711C7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0456" y="523662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0631 w 1420"/>
                  <a:gd name="T3" fmla="*/ 260719 h 600"/>
                  <a:gd name="T4" fmla="*/ 130631 w 1420"/>
                  <a:gd name="T5" fmla="*/ 260719 h 600"/>
                  <a:gd name="T6" fmla="*/ 0 w 1420"/>
                  <a:gd name="T7" fmla="*/ 130142 h 600"/>
                  <a:gd name="T8" fmla="*/ 0 w 1420"/>
                  <a:gd name="T9" fmla="*/ 130142 h 600"/>
                  <a:gd name="T10" fmla="*/ 130631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142 h 600"/>
                  <a:gd name="T18" fmla="*/ 617886 w 1420"/>
                  <a:gd name="T19" fmla="*/ 130142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0" y="599"/>
                    </a:lnTo>
                    <a:cubicBezTo>
                      <a:pt x="134" y="599"/>
                      <a:pt x="0" y="465"/>
                      <a:pt x="0" y="299"/>
                    </a:cubicBezTo>
                    <a:cubicBezTo>
                      <a:pt x="0" y="133"/>
                      <a:pt x="134" y="0"/>
                      <a:pt x="300" y="0"/>
                    </a:cubicBezTo>
                    <a:lnTo>
                      <a:pt x="1120" y="0"/>
                    </a:lnTo>
                    <a:cubicBezTo>
                      <a:pt x="1285" y="0"/>
                      <a:pt x="1419" y="133"/>
                      <a:pt x="1419" y="299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4" name="Freeform 184">
                <a:extLst>
                  <a:ext uri="{FF2B5EF4-FFF2-40B4-BE49-F238E27FC236}">
                    <a16:creationId xmlns:a16="http://schemas.microsoft.com/office/drawing/2014/main" xmlns="" id="{3188CF6F-D6A7-EB42-AD58-6EBBEB779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1356" y="1191910"/>
                <a:ext cx="760419" cy="520388"/>
              </a:xfrm>
              <a:custGeom>
                <a:avLst/>
                <a:gdLst>
                  <a:gd name="T0" fmla="*/ 628967 w 1747"/>
                  <a:gd name="T1" fmla="*/ 259759 h 1196"/>
                  <a:gd name="T2" fmla="*/ 507962 w 1747"/>
                  <a:gd name="T3" fmla="*/ 259759 h 1196"/>
                  <a:gd name="T4" fmla="*/ 507962 w 1747"/>
                  <a:gd name="T5" fmla="*/ 259759 h 1196"/>
                  <a:gd name="T6" fmla="*/ 617650 w 1747"/>
                  <a:gd name="T7" fmla="*/ 130532 h 1196"/>
                  <a:gd name="T8" fmla="*/ 617650 w 1747"/>
                  <a:gd name="T9" fmla="*/ 130532 h 1196"/>
                  <a:gd name="T10" fmla="*/ 487504 w 1747"/>
                  <a:gd name="T11" fmla="*/ 0 h 1196"/>
                  <a:gd name="T12" fmla="*/ 130581 w 1747"/>
                  <a:gd name="T13" fmla="*/ 0 h 1196"/>
                  <a:gd name="T14" fmla="*/ 130581 w 1747"/>
                  <a:gd name="T15" fmla="*/ 0 h 1196"/>
                  <a:gd name="T16" fmla="*/ 0 w 1747"/>
                  <a:gd name="T17" fmla="*/ 130532 h 1196"/>
                  <a:gd name="T18" fmla="*/ 0 w 1747"/>
                  <a:gd name="T19" fmla="*/ 130532 h 1196"/>
                  <a:gd name="T20" fmla="*/ 130581 w 1747"/>
                  <a:gd name="T21" fmla="*/ 261064 h 1196"/>
                  <a:gd name="T22" fmla="*/ 252457 w 1747"/>
                  <a:gd name="T23" fmla="*/ 261064 h 1196"/>
                  <a:gd name="T24" fmla="*/ 252457 w 1747"/>
                  <a:gd name="T25" fmla="*/ 261064 h 1196"/>
                  <a:gd name="T26" fmla="*/ 142334 w 1747"/>
                  <a:gd name="T27" fmla="*/ 389856 h 1196"/>
                  <a:gd name="T28" fmla="*/ 142334 w 1747"/>
                  <a:gd name="T29" fmla="*/ 389856 h 1196"/>
                  <a:gd name="T30" fmla="*/ 272480 w 1747"/>
                  <a:gd name="T31" fmla="*/ 519953 h 1196"/>
                  <a:gd name="T32" fmla="*/ 628967 w 1747"/>
                  <a:gd name="T33" fmla="*/ 519953 h 1196"/>
                  <a:gd name="T34" fmla="*/ 628967 w 1747"/>
                  <a:gd name="T35" fmla="*/ 519953 h 1196"/>
                  <a:gd name="T36" fmla="*/ 759984 w 1747"/>
                  <a:gd name="T37" fmla="*/ 389856 h 1196"/>
                  <a:gd name="T38" fmla="*/ 759984 w 1747"/>
                  <a:gd name="T39" fmla="*/ 389856 h 1196"/>
                  <a:gd name="T40" fmla="*/ 628967 w 1747"/>
                  <a:gd name="T41" fmla="*/ 259759 h 11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747" h="1196">
                    <a:moveTo>
                      <a:pt x="1445" y="597"/>
                    </a:moveTo>
                    <a:lnTo>
                      <a:pt x="1167" y="597"/>
                    </a:lnTo>
                    <a:cubicBezTo>
                      <a:pt x="1310" y="573"/>
                      <a:pt x="1419" y="450"/>
                      <a:pt x="1419" y="300"/>
                    </a:cubicBezTo>
                    <a:cubicBezTo>
                      <a:pt x="1419" y="134"/>
                      <a:pt x="1285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6"/>
                      <a:pt x="134" y="600"/>
                      <a:pt x="300" y="600"/>
                    </a:cubicBezTo>
                    <a:lnTo>
                      <a:pt x="580" y="600"/>
                    </a:lnTo>
                    <a:cubicBezTo>
                      <a:pt x="436" y="623"/>
                      <a:pt x="327" y="746"/>
                      <a:pt x="327" y="896"/>
                    </a:cubicBezTo>
                    <a:cubicBezTo>
                      <a:pt x="327" y="1062"/>
                      <a:pt x="460" y="1195"/>
                      <a:pt x="626" y="1195"/>
                    </a:cubicBezTo>
                    <a:lnTo>
                      <a:pt x="1445" y="1195"/>
                    </a:lnTo>
                    <a:cubicBezTo>
                      <a:pt x="1611" y="1195"/>
                      <a:pt x="1746" y="1062"/>
                      <a:pt x="1746" y="896"/>
                    </a:cubicBezTo>
                    <a:cubicBezTo>
                      <a:pt x="1746" y="731"/>
                      <a:pt x="1611" y="597"/>
                      <a:pt x="1445" y="59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78" name="Arc 77"/>
          <p:cNvSpPr/>
          <p:nvPr/>
        </p:nvSpPr>
        <p:spPr>
          <a:xfrm>
            <a:off x="531342" y="395417"/>
            <a:ext cx="8814344" cy="6385012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79" name="Oval 78"/>
          <p:cNvSpPr/>
          <p:nvPr/>
        </p:nvSpPr>
        <p:spPr>
          <a:xfrm rot="10800000">
            <a:off x="4584356" y="61711"/>
            <a:ext cx="711191" cy="6550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80" name="Shape 2782"/>
          <p:cNvSpPr/>
          <p:nvPr/>
        </p:nvSpPr>
        <p:spPr>
          <a:xfrm>
            <a:off x="4769213" y="233244"/>
            <a:ext cx="309414" cy="349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25362" y="1505442"/>
            <a:ext cx="5955957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b="1" spc="-50" dirty="0" err="1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SelfieHere</a:t>
            </a:r>
            <a:r>
              <a:rPr lang="en-US" sz="2000" b="1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 will then: </a:t>
            </a:r>
            <a:endParaRPr lang="en-US" sz="2000" b="1" spc="-50" dirty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b="1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Grab users tweet data within specific time period.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eriod"/>
            </a:pPr>
            <a:endParaRPr lang="en-US" sz="1600" b="1" spc="-50" dirty="0" smtClean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sz="1600" b="1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Take attendance down to the minute and second of tweet.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b="1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Verify a photo was taken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eriod"/>
            </a:pPr>
            <a:endParaRPr lang="en-US" sz="1600" b="1" spc="-50" dirty="0" smtClean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sz="1600" b="1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Compile attendee’s separate comments and perform a sentiment analysis about the event.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b="1" spc="-50" dirty="0" smtClean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sz="1600" b="1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Display the top 3 most popular comments about the event.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726754" y="863471"/>
            <a:ext cx="4394332" cy="38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Step </a:t>
            </a:r>
            <a:r>
              <a:rPr lang="en-US" dirty="0" smtClean="0">
                <a:solidFill>
                  <a:schemeClr val="bg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4</a:t>
            </a:r>
            <a:endParaRPr lang="en-US" dirty="0">
              <a:solidFill>
                <a:schemeClr val="bg1"/>
              </a:solidFill>
              <a:latin typeface="Noto Sans Medium" panose="020B0502040504020204" pitchFamily="34" charset="0"/>
              <a:ea typeface="Noto Sans Medium" panose="020B0502040504020204" pitchFamily="34" charset="0"/>
              <a:cs typeface="Noto Sans Medium" panose="020B0502040504020204" pitchFamily="34" charset="0"/>
            </a:endParaRPr>
          </a:p>
        </p:txBody>
      </p:sp>
      <p:sp>
        <p:nvSpPr>
          <p:cNvPr id="85" name="Arc 84"/>
          <p:cNvSpPr/>
          <p:nvPr/>
        </p:nvSpPr>
        <p:spPr>
          <a:xfrm rot="10800000">
            <a:off x="7121085" y="5986365"/>
            <a:ext cx="2060421" cy="1859958"/>
          </a:xfrm>
          <a:prstGeom prst="arc">
            <a:avLst>
              <a:gd name="adj1" fmla="val 11985011"/>
              <a:gd name="adj2" fmla="val 3288915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92215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B59C643-941E-2A43-A4C7-68089EBFC9BE}"/>
              </a:ext>
            </a:extLst>
          </p:cNvPr>
          <p:cNvGrpSpPr/>
          <p:nvPr/>
        </p:nvGrpSpPr>
        <p:grpSpPr>
          <a:xfrm>
            <a:off x="9937054" y="-427768"/>
            <a:ext cx="3119241" cy="7745642"/>
            <a:chOff x="9619297" y="-518940"/>
            <a:chExt cx="3119241" cy="7745642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xmlns="" id="{DDB68B7E-CF99-FE43-BE34-80182BA7E6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4046" y="2006886"/>
              <a:ext cx="2924492" cy="2528094"/>
              <a:chOff x="1751269" y="-543996"/>
              <a:chExt cx="2728676" cy="2359988"/>
            </a:xfrm>
          </p:grpSpPr>
          <p:sp>
            <p:nvSpPr>
              <p:cNvPr id="51" name="Freeform 1">
                <a:extLst>
                  <a:ext uri="{FF2B5EF4-FFF2-40B4-BE49-F238E27FC236}">
                    <a16:creationId xmlns:a16="http://schemas.microsoft.com/office/drawing/2014/main" xmlns="" id="{ED210548-8DA9-1B46-A5B5-3820CD468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269" y="-543996"/>
                <a:ext cx="2206368" cy="2008582"/>
              </a:xfrm>
              <a:custGeom>
                <a:avLst/>
                <a:gdLst>
                  <a:gd name="T0" fmla="*/ 2005235 w 5068"/>
                  <a:gd name="T1" fmla="*/ 802910 h 4613"/>
                  <a:gd name="T2" fmla="*/ 1689169 w 5068"/>
                  <a:gd name="T3" fmla="*/ 802910 h 4613"/>
                  <a:gd name="T4" fmla="*/ 1689169 w 5068"/>
                  <a:gd name="T5" fmla="*/ 802910 h 4613"/>
                  <a:gd name="T6" fmla="*/ 1889867 w 5068"/>
                  <a:gd name="T7" fmla="*/ 602183 h 4613"/>
                  <a:gd name="T8" fmla="*/ 1889867 w 5068"/>
                  <a:gd name="T9" fmla="*/ 602183 h 4613"/>
                  <a:gd name="T10" fmla="*/ 1689169 w 5068"/>
                  <a:gd name="T11" fmla="*/ 401455 h 4613"/>
                  <a:gd name="T12" fmla="*/ 1276890 w 5068"/>
                  <a:gd name="T13" fmla="*/ 401455 h 4613"/>
                  <a:gd name="T14" fmla="*/ 1276890 w 5068"/>
                  <a:gd name="T15" fmla="*/ 401455 h 4613"/>
                  <a:gd name="T16" fmla="*/ 1477587 w 5068"/>
                  <a:gd name="T17" fmla="*/ 200728 h 4613"/>
                  <a:gd name="T18" fmla="*/ 1477587 w 5068"/>
                  <a:gd name="T19" fmla="*/ 200728 h 4613"/>
                  <a:gd name="T20" fmla="*/ 1276890 w 5068"/>
                  <a:gd name="T21" fmla="*/ 0 h 4613"/>
                  <a:gd name="T22" fmla="*/ 613412 w 5068"/>
                  <a:gd name="T23" fmla="*/ 0 h 4613"/>
                  <a:gd name="T24" fmla="*/ 613412 w 5068"/>
                  <a:gd name="T25" fmla="*/ 0 h 4613"/>
                  <a:gd name="T26" fmla="*/ 411844 w 5068"/>
                  <a:gd name="T27" fmla="*/ 200728 h 4613"/>
                  <a:gd name="T28" fmla="*/ 411844 w 5068"/>
                  <a:gd name="T29" fmla="*/ 200728 h 4613"/>
                  <a:gd name="T30" fmla="*/ 613412 w 5068"/>
                  <a:gd name="T31" fmla="*/ 401455 h 4613"/>
                  <a:gd name="T32" fmla="*/ 200698 w 5068"/>
                  <a:gd name="T33" fmla="*/ 401455 h 4613"/>
                  <a:gd name="T34" fmla="*/ 200698 w 5068"/>
                  <a:gd name="T35" fmla="*/ 401455 h 4613"/>
                  <a:gd name="T36" fmla="*/ 0 w 5068"/>
                  <a:gd name="T37" fmla="*/ 602183 h 4613"/>
                  <a:gd name="T38" fmla="*/ 0 w 5068"/>
                  <a:gd name="T39" fmla="*/ 602183 h 4613"/>
                  <a:gd name="T40" fmla="*/ 200698 w 5068"/>
                  <a:gd name="T41" fmla="*/ 802910 h 4613"/>
                  <a:gd name="T42" fmla="*/ 521988 w 5068"/>
                  <a:gd name="T43" fmla="*/ 802910 h 4613"/>
                  <a:gd name="T44" fmla="*/ 521988 w 5068"/>
                  <a:gd name="T45" fmla="*/ 802910 h 4613"/>
                  <a:gd name="T46" fmla="*/ 722686 w 5068"/>
                  <a:gd name="T47" fmla="*/ 1004509 h 4613"/>
                  <a:gd name="T48" fmla="*/ 722686 w 5068"/>
                  <a:gd name="T49" fmla="*/ 1004509 h 4613"/>
                  <a:gd name="T50" fmla="*/ 521988 w 5068"/>
                  <a:gd name="T51" fmla="*/ 1204801 h 4613"/>
                  <a:gd name="T52" fmla="*/ 200698 w 5068"/>
                  <a:gd name="T53" fmla="*/ 1204801 h 4613"/>
                  <a:gd name="T54" fmla="*/ 200698 w 5068"/>
                  <a:gd name="T55" fmla="*/ 1204801 h 4613"/>
                  <a:gd name="T56" fmla="*/ 0 w 5068"/>
                  <a:gd name="T57" fmla="*/ 1405528 h 4613"/>
                  <a:gd name="T58" fmla="*/ 0 w 5068"/>
                  <a:gd name="T59" fmla="*/ 1405528 h 4613"/>
                  <a:gd name="T60" fmla="*/ 200698 w 5068"/>
                  <a:gd name="T61" fmla="*/ 1606691 h 4613"/>
                  <a:gd name="T62" fmla="*/ 827170 w 5068"/>
                  <a:gd name="T63" fmla="*/ 1606691 h 4613"/>
                  <a:gd name="T64" fmla="*/ 827170 w 5068"/>
                  <a:gd name="T65" fmla="*/ 1606691 h 4613"/>
                  <a:gd name="T66" fmla="*/ 626473 w 5068"/>
                  <a:gd name="T67" fmla="*/ 1807419 h 4613"/>
                  <a:gd name="T68" fmla="*/ 626473 w 5068"/>
                  <a:gd name="T69" fmla="*/ 1807419 h 4613"/>
                  <a:gd name="T70" fmla="*/ 827170 w 5068"/>
                  <a:gd name="T71" fmla="*/ 2008147 h 4613"/>
                  <a:gd name="T72" fmla="*/ 1949074 w 5068"/>
                  <a:gd name="T73" fmla="*/ 2008147 h 4613"/>
                  <a:gd name="T74" fmla="*/ 1949074 w 5068"/>
                  <a:gd name="T75" fmla="*/ 2008147 h 4613"/>
                  <a:gd name="T76" fmla="*/ 2149772 w 5068"/>
                  <a:gd name="T77" fmla="*/ 1807419 h 4613"/>
                  <a:gd name="T78" fmla="*/ 2149772 w 5068"/>
                  <a:gd name="T79" fmla="*/ 1807419 h 4613"/>
                  <a:gd name="T80" fmla="*/ 1949074 w 5068"/>
                  <a:gd name="T81" fmla="*/ 1606691 h 4613"/>
                  <a:gd name="T82" fmla="*/ 1646069 w 5068"/>
                  <a:gd name="T83" fmla="*/ 1606691 h 4613"/>
                  <a:gd name="T84" fmla="*/ 1646069 w 5068"/>
                  <a:gd name="T85" fmla="*/ 1606691 h 4613"/>
                  <a:gd name="T86" fmla="*/ 1445371 w 5068"/>
                  <a:gd name="T87" fmla="*/ 1405528 h 4613"/>
                  <a:gd name="T88" fmla="*/ 1445371 w 5068"/>
                  <a:gd name="T89" fmla="*/ 1405528 h 4613"/>
                  <a:gd name="T90" fmla="*/ 1646069 w 5068"/>
                  <a:gd name="T91" fmla="*/ 1204801 h 4613"/>
                  <a:gd name="T92" fmla="*/ 2005235 w 5068"/>
                  <a:gd name="T93" fmla="*/ 1204801 h 4613"/>
                  <a:gd name="T94" fmla="*/ 2005235 w 5068"/>
                  <a:gd name="T95" fmla="*/ 1204801 h 4613"/>
                  <a:gd name="T96" fmla="*/ 2205933 w 5068"/>
                  <a:gd name="T97" fmla="*/ 1004509 h 4613"/>
                  <a:gd name="T98" fmla="*/ 2205933 w 5068"/>
                  <a:gd name="T99" fmla="*/ 1004509 h 4613"/>
                  <a:gd name="T100" fmla="*/ 2005235 w 5068"/>
                  <a:gd name="T101" fmla="*/ 802910 h 461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068" h="4613">
                    <a:moveTo>
                      <a:pt x="4606" y="1844"/>
                    </a:moveTo>
                    <a:lnTo>
                      <a:pt x="3880" y="1844"/>
                    </a:lnTo>
                    <a:cubicBezTo>
                      <a:pt x="4135" y="1844"/>
                      <a:pt x="4341" y="1638"/>
                      <a:pt x="4341" y="1383"/>
                    </a:cubicBezTo>
                    <a:cubicBezTo>
                      <a:pt x="4341" y="1128"/>
                      <a:pt x="4135" y="922"/>
                      <a:pt x="3880" y="922"/>
                    </a:cubicBezTo>
                    <a:lnTo>
                      <a:pt x="2933" y="922"/>
                    </a:lnTo>
                    <a:cubicBezTo>
                      <a:pt x="3188" y="922"/>
                      <a:pt x="3394" y="716"/>
                      <a:pt x="3394" y="461"/>
                    </a:cubicBezTo>
                    <a:cubicBezTo>
                      <a:pt x="3394" y="206"/>
                      <a:pt x="3188" y="0"/>
                      <a:pt x="2933" y="0"/>
                    </a:cubicBezTo>
                    <a:lnTo>
                      <a:pt x="1409" y="0"/>
                    </a:lnTo>
                    <a:cubicBezTo>
                      <a:pt x="1154" y="0"/>
                      <a:pt x="946" y="206"/>
                      <a:pt x="946" y="461"/>
                    </a:cubicBezTo>
                    <a:cubicBezTo>
                      <a:pt x="946" y="716"/>
                      <a:pt x="1154" y="922"/>
                      <a:pt x="1409" y="922"/>
                    </a:cubicBezTo>
                    <a:lnTo>
                      <a:pt x="461" y="922"/>
                    </a:lnTo>
                    <a:cubicBezTo>
                      <a:pt x="206" y="922"/>
                      <a:pt x="0" y="1128"/>
                      <a:pt x="0" y="1383"/>
                    </a:cubicBezTo>
                    <a:cubicBezTo>
                      <a:pt x="0" y="1638"/>
                      <a:pt x="206" y="1844"/>
                      <a:pt x="461" y="1844"/>
                    </a:cubicBezTo>
                    <a:lnTo>
                      <a:pt x="1199" y="1844"/>
                    </a:lnTo>
                    <a:cubicBezTo>
                      <a:pt x="1454" y="1844"/>
                      <a:pt x="1660" y="2052"/>
                      <a:pt x="1660" y="2307"/>
                    </a:cubicBezTo>
                    <a:cubicBezTo>
                      <a:pt x="1660" y="2560"/>
                      <a:pt x="1454" y="2767"/>
                      <a:pt x="1199" y="2767"/>
                    </a:cubicBezTo>
                    <a:lnTo>
                      <a:pt x="461" y="2767"/>
                    </a:lnTo>
                    <a:cubicBezTo>
                      <a:pt x="206" y="2767"/>
                      <a:pt x="0" y="2974"/>
                      <a:pt x="0" y="3228"/>
                    </a:cubicBezTo>
                    <a:cubicBezTo>
                      <a:pt x="0" y="3483"/>
                      <a:pt x="206" y="3690"/>
                      <a:pt x="461" y="3690"/>
                    </a:cubicBezTo>
                    <a:lnTo>
                      <a:pt x="1900" y="3690"/>
                    </a:lnTo>
                    <a:cubicBezTo>
                      <a:pt x="1645" y="3690"/>
                      <a:pt x="1439" y="3896"/>
                      <a:pt x="1439" y="4151"/>
                    </a:cubicBezTo>
                    <a:cubicBezTo>
                      <a:pt x="1439" y="4406"/>
                      <a:pt x="1645" y="4612"/>
                      <a:pt x="1900" y="4612"/>
                    </a:cubicBezTo>
                    <a:lnTo>
                      <a:pt x="4477" y="4612"/>
                    </a:lnTo>
                    <a:cubicBezTo>
                      <a:pt x="4732" y="4612"/>
                      <a:pt x="4938" y="4406"/>
                      <a:pt x="4938" y="4151"/>
                    </a:cubicBezTo>
                    <a:cubicBezTo>
                      <a:pt x="4938" y="3896"/>
                      <a:pt x="4732" y="3690"/>
                      <a:pt x="4477" y="3690"/>
                    </a:cubicBezTo>
                    <a:lnTo>
                      <a:pt x="3781" y="3690"/>
                    </a:lnTo>
                    <a:cubicBezTo>
                      <a:pt x="3528" y="3690"/>
                      <a:pt x="3320" y="3483"/>
                      <a:pt x="3320" y="3228"/>
                    </a:cubicBezTo>
                    <a:cubicBezTo>
                      <a:pt x="3320" y="2974"/>
                      <a:pt x="3528" y="2767"/>
                      <a:pt x="3781" y="2767"/>
                    </a:cubicBezTo>
                    <a:lnTo>
                      <a:pt x="4606" y="2767"/>
                    </a:lnTo>
                    <a:cubicBezTo>
                      <a:pt x="4861" y="2767"/>
                      <a:pt x="5067" y="2560"/>
                      <a:pt x="5067" y="2307"/>
                    </a:cubicBezTo>
                    <a:cubicBezTo>
                      <a:pt x="5067" y="2052"/>
                      <a:pt x="4861" y="1844"/>
                      <a:pt x="4606" y="1844"/>
                    </a:cubicBezTo>
                  </a:path>
                </a:pathLst>
              </a:custGeom>
              <a:solidFill>
                <a:srgbClr val="E22D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" name="Freeform 2">
                <a:extLst>
                  <a:ext uri="{FF2B5EF4-FFF2-40B4-BE49-F238E27FC236}">
                    <a16:creationId xmlns:a16="http://schemas.microsoft.com/office/drawing/2014/main" xmlns="" id="{72733F84-6AD4-A742-A800-5171DFD89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1063254"/>
                <a:ext cx="422455" cy="401332"/>
              </a:xfrm>
              <a:custGeom>
                <a:avLst/>
                <a:gdLst>
                  <a:gd name="T0" fmla="*/ 221658 w 972"/>
                  <a:gd name="T1" fmla="*/ 0 h 923"/>
                  <a:gd name="T2" fmla="*/ 200362 w 972"/>
                  <a:gd name="T3" fmla="*/ 0 h 923"/>
                  <a:gd name="T4" fmla="*/ 200362 w 972"/>
                  <a:gd name="T5" fmla="*/ 0 h 923"/>
                  <a:gd name="T6" fmla="*/ 0 w 972"/>
                  <a:gd name="T7" fmla="*/ 200449 h 923"/>
                  <a:gd name="T8" fmla="*/ 0 w 972"/>
                  <a:gd name="T9" fmla="*/ 200449 h 923"/>
                  <a:gd name="T10" fmla="*/ 200362 w 972"/>
                  <a:gd name="T11" fmla="*/ 400897 h 923"/>
                  <a:gd name="T12" fmla="*/ 221658 w 972"/>
                  <a:gd name="T13" fmla="*/ 400897 h 923"/>
                  <a:gd name="T14" fmla="*/ 221658 w 972"/>
                  <a:gd name="T15" fmla="*/ 400897 h 923"/>
                  <a:gd name="T16" fmla="*/ 422020 w 972"/>
                  <a:gd name="T17" fmla="*/ 200449 h 923"/>
                  <a:gd name="T18" fmla="*/ 422020 w 972"/>
                  <a:gd name="T19" fmla="*/ 200449 h 923"/>
                  <a:gd name="T20" fmla="*/ 221658 w 972"/>
                  <a:gd name="T21" fmla="*/ 0 h 9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972" h="923">
                    <a:moveTo>
                      <a:pt x="510" y="0"/>
                    </a:moveTo>
                    <a:lnTo>
                      <a:pt x="461" y="0"/>
                    </a:lnTo>
                    <a:cubicBezTo>
                      <a:pt x="206" y="0"/>
                      <a:pt x="0" y="206"/>
                      <a:pt x="0" y="461"/>
                    </a:cubicBezTo>
                    <a:cubicBezTo>
                      <a:pt x="0" y="716"/>
                      <a:pt x="206" y="922"/>
                      <a:pt x="461" y="922"/>
                    </a:cubicBezTo>
                    <a:lnTo>
                      <a:pt x="510" y="922"/>
                    </a:lnTo>
                    <a:cubicBezTo>
                      <a:pt x="765" y="922"/>
                      <a:pt x="971" y="716"/>
                      <a:pt x="971" y="461"/>
                    </a:cubicBezTo>
                    <a:cubicBezTo>
                      <a:pt x="971" y="206"/>
                      <a:pt x="765" y="0"/>
                      <a:pt x="5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xmlns="" id="{A6161111-1796-2B4A-B267-4C22D9D9F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9055" y="-298204"/>
                <a:ext cx="74889" cy="74890"/>
              </a:xfrm>
              <a:custGeom>
                <a:avLst/>
                <a:gdLst>
                  <a:gd name="T0" fmla="*/ 74459 w 174"/>
                  <a:gd name="T1" fmla="*/ 37015 h 174"/>
                  <a:gd name="T2" fmla="*/ 74459 w 174"/>
                  <a:gd name="T3" fmla="*/ 37015 h 174"/>
                  <a:gd name="T4" fmla="*/ 37445 w 174"/>
                  <a:gd name="T5" fmla="*/ 74460 h 174"/>
                  <a:gd name="T6" fmla="*/ 37445 w 174"/>
                  <a:gd name="T7" fmla="*/ 74460 h 174"/>
                  <a:gd name="T8" fmla="*/ 0 w 174"/>
                  <a:gd name="T9" fmla="*/ 37015 h 174"/>
                  <a:gd name="T10" fmla="*/ 0 w 174"/>
                  <a:gd name="T11" fmla="*/ 3701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4"/>
                      <a:pt x="135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8"/>
                      <a:pt x="39" y="0"/>
                      <a:pt x="87" y="0"/>
                    </a:cubicBezTo>
                    <a:cubicBezTo>
                      <a:pt x="135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" name="Freeform 4">
                <a:extLst>
                  <a:ext uri="{FF2B5EF4-FFF2-40B4-BE49-F238E27FC236}">
                    <a16:creationId xmlns:a16="http://schemas.microsoft.com/office/drawing/2014/main" xmlns="" id="{69437EC1-7845-3447-AD93-A7F9BD0E6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069" y="656160"/>
                <a:ext cx="74889" cy="74889"/>
              </a:xfrm>
              <a:custGeom>
                <a:avLst/>
                <a:gdLst>
                  <a:gd name="T0" fmla="*/ 74456 w 173"/>
                  <a:gd name="T1" fmla="*/ 37014 h 174"/>
                  <a:gd name="T2" fmla="*/ 74456 w 173"/>
                  <a:gd name="T3" fmla="*/ 37014 h 174"/>
                  <a:gd name="T4" fmla="*/ 37228 w 173"/>
                  <a:gd name="T5" fmla="*/ 74459 h 174"/>
                  <a:gd name="T6" fmla="*/ 37228 w 173"/>
                  <a:gd name="T7" fmla="*/ 74459 h 174"/>
                  <a:gd name="T8" fmla="*/ 0 w 173"/>
                  <a:gd name="T9" fmla="*/ 37014 h 174"/>
                  <a:gd name="T10" fmla="*/ 0 w 173"/>
                  <a:gd name="T11" fmla="*/ 37014 h 174"/>
                  <a:gd name="T12" fmla="*/ 37228 w 173"/>
                  <a:gd name="T13" fmla="*/ 0 h 174"/>
                  <a:gd name="T14" fmla="*/ 37228 w 173"/>
                  <a:gd name="T15" fmla="*/ 0 h 174"/>
                  <a:gd name="T16" fmla="*/ 74456 w 173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3" y="173"/>
                      <a:pt x="86" y="173"/>
                    </a:cubicBezTo>
                    <a:cubicBezTo>
                      <a:pt x="38" y="173"/>
                      <a:pt x="0" y="134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2" y="38"/>
                      <a:pt x="172" y="8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xmlns="" id="{A9CF806B-9D60-2445-BF42-831B74E93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7490" y="517902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7661 w 173"/>
                  <a:gd name="T5" fmla="*/ 74456 h 173"/>
                  <a:gd name="T6" fmla="*/ 37661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7661 w 173"/>
                  <a:gd name="T13" fmla="*/ 0 h 173"/>
                  <a:gd name="T14" fmla="*/ 37661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4" y="172"/>
                      <a:pt x="87" y="172"/>
                    </a:cubicBezTo>
                    <a:cubicBezTo>
                      <a:pt x="38" y="172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xmlns="" id="{4F7293E6-A1BD-904D-A1FD-64FFB7F65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802" y="592791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3043 w 106"/>
                  <a:gd name="T5" fmla="*/ 45655 h 107"/>
                  <a:gd name="T6" fmla="*/ 23043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3043 w 106"/>
                  <a:gd name="T13" fmla="*/ 0 h 107"/>
                  <a:gd name="T14" fmla="*/ 23043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3"/>
                      <a:pt x="81" y="106"/>
                      <a:pt x="53" y="106"/>
                    </a:cubicBezTo>
                    <a:cubicBezTo>
                      <a:pt x="24" y="106"/>
                      <a:pt x="0" y="83"/>
                      <a:pt x="0" y="54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1" y="0"/>
                      <a:pt x="105" y="24"/>
                      <a:pt x="105" y="54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xmlns="" id="{D599E908-C950-5346-995A-5B5D015DE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-48638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0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" name="Freeform 8">
                <a:extLst>
                  <a:ext uri="{FF2B5EF4-FFF2-40B4-BE49-F238E27FC236}">
                    <a16:creationId xmlns:a16="http://schemas.microsoft.com/office/drawing/2014/main" xmlns="" id="{77E425A4-6A06-E44E-9661-B17057F93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370" y="786737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5"/>
                      <a:pt x="52" y="105"/>
                    </a:cubicBezTo>
                    <a:cubicBezTo>
                      <a:pt x="23" y="105"/>
                      <a:pt x="0" y="81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xmlns="" id="{DD96CFDD-5327-7B4D-91E6-1E61340BD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836" y="-12087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0" name="Freeform 10">
                <a:extLst>
                  <a:ext uri="{FF2B5EF4-FFF2-40B4-BE49-F238E27FC236}">
                    <a16:creationId xmlns:a16="http://schemas.microsoft.com/office/drawing/2014/main" xmlns="" id="{0DEAEBD5-8E58-1444-BCDE-663C1CF87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764" y="400766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1" name="Freeform 11">
                <a:extLst>
                  <a:ext uri="{FF2B5EF4-FFF2-40B4-BE49-F238E27FC236}">
                    <a16:creationId xmlns:a16="http://schemas.microsoft.com/office/drawing/2014/main" xmlns="" id="{C30DDE4F-58B7-EE47-9C90-46B2585A8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813" y="571669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397 w 107"/>
                  <a:gd name="T5" fmla="*/ 45655 h 107"/>
                  <a:gd name="T6" fmla="*/ 22397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397 w 107"/>
                  <a:gd name="T13" fmla="*/ 0 h 107"/>
                  <a:gd name="T14" fmla="*/ 22397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2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2" name="Freeform 12">
                <a:extLst>
                  <a:ext uri="{FF2B5EF4-FFF2-40B4-BE49-F238E27FC236}">
                    <a16:creationId xmlns:a16="http://schemas.microsoft.com/office/drawing/2014/main" xmlns="" id="{D74F1F1F-D60F-D443-BB96-C1460E4C9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1281"/>
                <a:ext cx="46086" cy="46086"/>
              </a:xfrm>
              <a:custGeom>
                <a:avLst/>
                <a:gdLst>
                  <a:gd name="T0" fmla="*/ 45655 w 107"/>
                  <a:gd name="T1" fmla="*/ 23043 h 106"/>
                  <a:gd name="T2" fmla="*/ 45655 w 107"/>
                  <a:gd name="T3" fmla="*/ 23043 h 106"/>
                  <a:gd name="T4" fmla="*/ 22828 w 107"/>
                  <a:gd name="T5" fmla="*/ 45651 h 106"/>
                  <a:gd name="T6" fmla="*/ 22828 w 107"/>
                  <a:gd name="T7" fmla="*/ 45651 h 106"/>
                  <a:gd name="T8" fmla="*/ 0 w 107"/>
                  <a:gd name="T9" fmla="*/ 23043 h 106"/>
                  <a:gd name="T10" fmla="*/ 0 w 107"/>
                  <a:gd name="T11" fmla="*/ 23043 h 106"/>
                  <a:gd name="T12" fmla="*/ 22828 w 107"/>
                  <a:gd name="T13" fmla="*/ 0 h 106"/>
                  <a:gd name="T14" fmla="*/ 22828 w 107"/>
                  <a:gd name="T15" fmla="*/ 0 h 106"/>
                  <a:gd name="T16" fmla="*/ 45655 w 107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6">
                    <a:moveTo>
                      <a:pt x="106" y="53"/>
                    </a:moveTo>
                    <a:lnTo>
                      <a:pt x="106" y="53"/>
                    </a:lnTo>
                    <a:cubicBezTo>
                      <a:pt x="106" y="81"/>
                      <a:pt x="82" y="105"/>
                      <a:pt x="53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3" name="Freeform 13">
                <a:extLst>
                  <a:ext uri="{FF2B5EF4-FFF2-40B4-BE49-F238E27FC236}">
                    <a16:creationId xmlns:a16="http://schemas.microsoft.com/office/drawing/2014/main" xmlns="" id="{C6B8B5F5-5552-D742-A135-482CCC02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932" y="1124701"/>
                <a:ext cx="46086" cy="46086"/>
              </a:xfrm>
              <a:custGeom>
                <a:avLst/>
                <a:gdLst>
                  <a:gd name="T0" fmla="*/ 45647 w 105"/>
                  <a:gd name="T1" fmla="*/ 22608 h 106"/>
                  <a:gd name="T2" fmla="*/ 45647 w 105"/>
                  <a:gd name="T3" fmla="*/ 22608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2608 h 106"/>
                  <a:gd name="T10" fmla="*/ 0 w 105"/>
                  <a:gd name="T11" fmla="*/ 22608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4" y="105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4" name="Freeform 14">
                <a:extLst>
                  <a:ext uri="{FF2B5EF4-FFF2-40B4-BE49-F238E27FC236}">
                    <a16:creationId xmlns:a16="http://schemas.microsoft.com/office/drawing/2014/main" xmlns="" id="{C3E10BC5-AAB4-D140-BC74-604BFCC33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202" y="556307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828 w 107"/>
                  <a:gd name="T5" fmla="*/ 45647 h 105"/>
                  <a:gd name="T6" fmla="*/ 22828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828 w 107"/>
                  <a:gd name="T13" fmla="*/ 0 h 105"/>
                  <a:gd name="T14" fmla="*/ 22828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3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2" y="0"/>
                      <a:pt x="106" y="24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5" name="Freeform 15">
                <a:extLst>
                  <a:ext uri="{FF2B5EF4-FFF2-40B4-BE49-F238E27FC236}">
                    <a16:creationId xmlns:a16="http://schemas.microsoft.com/office/drawing/2014/main" xmlns="" id="{2B0B6260-B4FC-224B-903B-14948818F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569" y="1658531"/>
                <a:ext cx="46086" cy="46086"/>
              </a:xfrm>
              <a:custGeom>
                <a:avLst/>
                <a:gdLst>
                  <a:gd name="T0" fmla="*/ 45655 w 107"/>
                  <a:gd name="T1" fmla="*/ 22824 h 105"/>
                  <a:gd name="T2" fmla="*/ 45655 w 107"/>
                  <a:gd name="T3" fmla="*/ 22824 h 105"/>
                  <a:gd name="T4" fmla="*/ 22397 w 107"/>
                  <a:gd name="T5" fmla="*/ 45647 h 105"/>
                  <a:gd name="T6" fmla="*/ 22397 w 107"/>
                  <a:gd name="T7" fmla="*/ 45647 h 105"/>
                  <a:gd name="T8" fmla="*/ 0 w 107"/>
                  <a:gd name="T9" fmla="*/ 22824 h 105"/>
                  <a:gd name="T10" fmla="*/ 0 w 107"/>
                  <a:gd name="T11" fmla="*/ 22824 h 105"/>
                  <a:gd name="T12" fmla="*/ 22397 w 107"/>
                  <a:gd name="T13" fmla="*/ 0 h 105"/>
                  <a:gd name="T14" fmla="*/ 22397 w 107"/>
                  <a:gd name="T15" fmla="*/ 0 h 105"/>
                  <a:gd name="T16" fmla="*/ 45655 w 107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5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2" y="0"/>
                      <a:pt x="106" y="22"/>
                      <a:pt x="106" y="52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6" name="Freeform 16">
                <a:extLst>
                  <a:ext uri="{FF2B5EF4-FFF2-40B4-BE49-F238E27FC236}">
                    <a16:creationId xmlns:a16="http://schemas.microsoft.com/office/drawing/2014/main" xmlns="" id="{7EA8F75A-9DA6-8948-BD4C-CBD16984C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136" y="1286002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1"/>
                      <a:pt x="81" y="105"/>
                      <a:pt x="52" y="105"/>
                    </a:cubicBezTo>
                    <a:cubicBezTo>
                      <a:pt x="23" y="105"/>
                      <a:pt x="0" y="81"/>
                      <a:pt x="0" y="53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3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xmlns="" id="{541508E8-2449-9940-9C4A-D84606F27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317" y="1537554"/>
                <a:ext cx="74890" cy="76810"/>
              </a:xfrm>
              <a:custGeom>
                <a:avLst/>
                <a:gdLst>
                  <a:gd name="T0" fmla="*/ 74460 w 174"/>
                  <a:gd name="T1" fmla="*/ 38186 h 175"/>
                  <a:gd name="T2" fmla="*/ 74460 w 174"/>
                  <a:gd name="T3" fmla="*/ 38186 h 175"/>
                  <a:gd name="T4" fmla="*/ 37015 w 174"/>
                  <a:gd name="T5" fmla="*/ 76371 h 175"/>
                  <a:gd name="T6" fmla="*/ 3701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015 w 174"/>
                  <a:gd name="T13" fmla="*/ 0 h 175"/>
                  <a:gd name="T14" fmla="*/ 37015 w 174"/>
                  <a:gd name="T15" fmla="*/ 0 h 175"/>
                  <a:gd name="T16" fmla="*/ 74460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4"/>
                      <a:pt x="86" y="174"/>
                    </a:cubicBezTo>
                    <a:cubicBezTo>
                      <a:pt x="38" y="174"/>
                      <a:pt x="0" y="135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xmlns="" id="{0802EA6F-7B1C-A747-83C7-AB5839BDA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9474" y="1293683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014 w 174"/>
                  <a:gd name="T5" fmla="*/ 74459 h 174"/>
                  <a:gd name="T6" fmla="*/ 37014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4 w 174"/>
                  <a:gd name="T13" fmla="*/ 0 h 174"/>
                  <a:gd name="T14" fmla="*/ 37014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69" name="Freeform 19">
                <a:extLst>
                  <a:ext uri="{FF2B5EF4-FFF2-40B4-BE49-F238E27FC236}">
                    <a16:creationId xmlns:a16="http://schemas.microsoft.com/office/drawing/2014/main" xmlns="" id="{004AC0E6-9E7F-6D41-8AB2-7911A05E1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408" y="47441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9" y="172"/>
                      <a:pt x="0" y="133"/>
                      <a:pt x="0" y="87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xmlns="" id="{975A49C6-F8E0-EE4E-9105-AD5EB4B92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675" y="1199591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8" y="173"/>
                      <a:pt x="0" y="135"/>
                      <a:pt x="0" y="87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xmlns="" id="{D1F7D88D-CFF7-7945-91E3-3FC52F600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463" y="-63934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3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3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B52B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xmlns="" id="{ACC92ED9-096F-3249-ACA8-AF4BCA7A7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252" y="11465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661 w 173"/>
                  <a:gd name="T5" fmla="*/ 76371 h 175"/>
                  <a:gd name="T6" fmla="*/ 37661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661 w 173"/>
                  <a:gd name="T13" fmla="*/ 0 h 175"/>
                  <a:gd name="T14" fmla="*/ 37661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7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xmlns="" id="{DB11BCCA-0676-ED41-926C-559B349B2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621" y="-526714"/>
                <a:ext cx="1359537" cy="551111"/>
              </a:xfrm>
              <a:custGeom>
                <a:avLst/>
                <a:gdLst>
                  <a:gd name="T0" fmla="*/ 1221581 w 3124"/>
                  <a:gd name="T1" fmla="*/ 0 h 1265"/>
                  <a:gd name="T2" fmla="*/ 493507 w 3124"/>
                  <a:gd name="T3" fmla="*/ 0 h 1265"/>
                  <a:gd name="T4" fmla="*/ 493507 w 3124"/>
                  <a:gd name="T5" fmla="*/ 0 h 1265"/>
                  <a:gd name="T6" fmla="*/ 355551 w 3124"/>
                  <a:gd name="T7" fmla="*/ 137669 h 1265"/>
                  <a:gd name="T8" fmla="*/ 355551 w 3124"/>
                  <a:gd name="T9" fmla="*/ 137669 h 1265"/>
                  <a:gd name="T10" fmla="*/ 493507 w 3124"/>
                  <a:gd name="T11" fmla="*/ 274902 h 1265"/>
                  <a:gd name="T12" fmla="*/ 137520 w 3124"/>
                  <a:gd name="T13" fmla="*/ 274902 h 1265"/>
                  <a:gd name="T14" fmla="*/ 137520 w 3124"/>
                  <a:gd name="T15" fmla="*/ 274902 h 1265"/>
                  <a:gd name="T16" fmla="*/ 0 w 3124"/>
                  <a:gd name="T17" fmla="*/ 412571 h 1265"/>
                  <a:gd name="T18" fmla="*/ 0 w 3124"/>
                  <a:gd name="T19" fmla="*/ 412571 h 1265"/>
                  <a:gd name="T20" fmla="*/ 137520 w 3124"/>
                  <a:gd name="T21" fmla="*/ 550675 h 1265"/>
                  <a:gd name="T22" fmla="*/ 866030 w 3124"/>
                  <a:gd name="T23" fmla="*/ 550675 h 1265"/>
                  <a:gd name="T24" fmla="*/ 866030 w 3124"/>
                  <a:gd name="T25" fmla="*/ 550675 h 1265"/>
                  <a:gd name="T26" fmla="*/ 1003551 w 3124"/>
                  <a:gd name="T27" fmla="*/ 412571 h 1265"/>
                  <a:gd name="T28" fmla="*/ 1003551 w 3124"/>
                  <a:gd name="T29" fmla="*/ 412571 h 1265"/>
                  <a:gd name="T30" fmla="*/ 866030 w 3124"/>
                  <a:gd name="T31" fmla="*/ 274902 h 1265"/>
                  <a:gd name="T32" fmla="*/ 1221581 w 3124"/>
                  <a:gd name="T33" fmla="*/ 274902 h 1265"/>
                  <a:gd name="T34" fmla="*/ 1221581 w 3124"/>
                  <a:gd name="T35" fmla="*/ 274902 h 1265"/>
                  <a:gd name="T36" fmla="*/ 1359102 w 3124"/>
                  <a:gd name="T37" fmla="*/ 137669 h 1265"/>
                  <a:gd name="T38" fmla="*/ 1359102 w 3124"/>
                  <a:gd name="T39" fmla="*/ 137669 h 1265"/>
                  <a:gd name="T40" fmla="*/ 1221581 w 3124"/>
                  <a:gd name="T41" fmla="*/ 0 h 12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124" h="1265">
                    <a:moveTo>
                      <a:pt x="2807" y="0"/>
                    </a:moveTo>
                    <a:lnTo>
                      <a:pt x="1134" y="0"/>
                    </a:lnTo>
                    <a:cubicBezTo>
                      <a:pt x="959" y="0"/>
                      <a:pt x="817" y="141"/>
                      <a:pt x="817" y="316"/>
                    </a:cubicBezTo>
                    <a:cubicBezTo>
                      <a:pt x="817" y="490"/>
                      <a:pt x="959" y="631"/>
                      <a:pt x="1134" y="631"/>
                    </a:cubicBezTo>
                    <a:lnTo>
                      <a:pt x="316" y="631"/>
                    </a:lnTo>
                    <a:cubicBezTo>
                      <a:pt x="142" y="631"/>
                      <a:pt x="0" y="772"/>
                      <a:pt x="0" y="947"/>
                    </a:cubicBezTo>
                    <a:cubicBezTo>
                      <a:pt x="0" y="1122"/>
                      <a:pt x="142" y="1264"/>
                      <a:pt x="316" y="1264"/>
                    </a:cubicBezTo>
                    <a:lnTo>
                      <a:pt x="1990" y="1264"/>
                    </a:lnTo>
                    <a:cubicBezTo>
                      <a:pt x="2164" y="1264"/>
                      <a:pt x="2306" y="1122"/>
                      <a:pt x="2306" y="947"/>
                    </a:cubicBezTo>
                    <a:cubicBezTo>
                      <a:pt x="2306" y="772"/>
                      <a:pt x="2164" y="631"/>
                      <a:pt x="1990" y="631"/>
                    </a:cubicBezTo>
                    <a:lnTo>
                      <a:pt x="2807" y="631"/>
                    </a:lnTo>
                    <a:cubicBezTo>
                      <a:pt x="2981" y="631"/>
                      <a:pt x="3123" y="490"/>
                      <a:pt x="3123" y="316"/>
                    </a:cubicBezTo>
                    <a:cubicBezTo>
                      <a:pt x="3123" y="141"/>
                      <a:pt x="2981" y="0"/>
                      <a:pt x="280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xmlns="" id="{92832839-B4A5-7043-9257-2FB02D1B5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749" y="1264880"/>
                <a:ext cx="1282727" cy="551112"/>
              </a:xfrm>
              <a:custGeom>
                <a:avLst/>
                <a:gdLst>
                  <a:gd name="T0" fmla="*/ 1144219 w 2945"/>
                  <a:gd name="T1" fmla="*/ 275556 h 1266"/>
                  <a:gd name="T2" fmla="*/ 867202 w 2945"/>
                  <a:gd name="T3" fmla="*/ 275556 h 1266"/>
                  <a:gd name="T4" fmla="*/ 867202 w 2945"/>
                  <a:gd name="T5" fmla="*/ 275556 h 1266"/>
                  <a:gd name="T6" fmla="*/ 1004839 w 2945"/>
                  <a:gd name="T7" fmla="*/ 137560 h 1266"/>
                  <a:gd name="T8" fmla="*/ 1004839 w 2945"/>
                  <a:gd name="T9" fmla="*/ 137560 h 1266"/>
                  <a:gd name="T10" fmla="*/ 1004839 w 2945"/>
                  <a:gd name="T11" fmla="*/ 137560 h 1266"/>
                  <a:gd name="T12" fmla="*/ 867202 w 2945"/>
                  <a:gd name="T13" fmla="*/ 0 h 1266"/>
                  <a:gd name="T14" fmla="*/ 137637 w 2945"/>
                  <a:gd name="T15" fmla="*/ 0 h 1266"/>
                  <a:gd name="T16" fmla="*/ 137637 w 2945"/>
                  <a:gd name="T17" fmla="*/ 0 h 1266"/>
                  <a:gd name="T18" fmla="*/ 0 w 2945"/>
                  <a:gd name="T19" fmla="*/ 137560 h 1266"/>
                  <a:gd name="T20" fmla="*/ 0 w 2945"/>
                  <a:gd name="T21" fmla="*/ 137560 h 1266"/>
                  <a:gd name="T22" fmla="*/ 0 w 2945"/>
                  <a:gd name="T23" fmla="*/ 137560 h 1266"/>
                  <a:gd name="T24" fmla="*/ 137637 w 2945"/>
                  <a:gd name="T25" fmla="*/ 275556 h 1266"/>
                  <a:gd name="T26" fmla="*/ 415090 w 2945"/>
                  <a:gd name="T27" fmla="*/ 275556 h 1266"/>
                  <a:gd name="T28" fmla="*/ 415090 w 2945"/>
                  <a:gd name="T29" fmla="*/ 275556 h 1266"/>
                  <a:gd name="T30" fmla="*/ 277452 w 2945"/>
                  <a:gd name="T31" fmla="*/ 412681 h 1266"/>
                  <a:gd name="T32" fmla="*/ 277452 w 2945"/>
                  <a:gd name="T33" fmla="*/ 412681 h 1266"/>
                  <a:gd name="T34" fmla="*/ 415090 w 2945"/>
                  <a:gd name="T35" fmla="*/ 550677 h 1266"/>
                  <a:gd name="T36" fmla="*/ 1144219 w 2945"/>
                  <a:gd name="T37" fmla="*/ 550677 h 1266"/>
                  <a:gd name="T38" fmla="*/ 1144219 w 2945"/>
                  <a:gd name="T39" fmla="*/ 550677 h 1266"/>
                  <a:gd name="T40" fmla="*/ 1282291 w 2945"/>
                  <a:gd name="T41" fmla="*/ 412681 h 1266"/>
                  <a:gd name="T42" fmla="*/ 1282291 w 2945"/>
                  <a:gd name="T43" fmla="*/ 412681 h 1266"/>
                  <a:gd name="T44" fmla="*/ 1144219 w 2945"/>
                  <a:gd name="T45" fmla="*/ 275556 h 12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945" h="1266">
                    <a:moveTo>
                      <a:pt x="2627" y="633"/>
                    </a:moveTo>
                    <a:lnTo>
                      <a:pt x="1991" y="633"/>
                    </a:lnTo>
                    <a:cubicBezTo>
                      <a:pt x="2166" y="633"/>
                      <a:pt x="2307" y="490"/>
                      <a:pt x="2307" y="316"/>
                    </a:cubicBezTo>
                    <a:cubicBezTo>
                      <a:pt x="2307" y="141"/>
                      <a:pt x="2166" y="0"/>
                      <a:pt x="1991" y="0"/>
                    </a:cubicBezTo>
                    <a:lnTo>
                      <a:pt x="316" y="0"/>
                    </a:lnTo>
                    <a:cubicBezTo>
                      <a:pt x="141" y="0"/>
                      <a:pt x="0" y="141"/>
                      <a:pt x="0" y="316"/>
                    </a:cubicBezTo>
                    <a:cubicBezTo>
                      <a:pt x="0" y="490"/>
                      <a:pt x="141" y="633"/>
                      <a:pt x="316" y="633"/>
                    </a:cubicBezTo>
                    <a:lnTo>
                      <a:pt x="953" y="633"/>
                    </a:lnTo>
                    <a:cubicBezTo>
                      <a:pt x="778" y="633"/>
                      <a:pt x="637" y="774"/>
                      <a:pt x="637" y="948"/>
                    </a:cubicBezTo>
                    <a:cubicBezTo>
                      <a:pt x="637" y="1123"/>
                      <a:pt x="778" y="1265"/>
                      <a:pt x="953" y="1265"/>
                    </a:cubicBezTo>
                    <a:lnTo>
                      <a:pt x="2627" y="1265"/>
                    </a:lnTo>
                    <a:cubicBezTo>
                      <a:pt x="2802" y="1265"/>
                      <a:pt x="2944" y="1123"/>
                      <a:pt x="2944" y="948"/>
                    </a:cubicBezTo>
                    <a:cubicBezTo>
                      <a:pt x="2944" y="774"/>
                      <a:pt x="2802" y="633"/>
                      <a:pt x="2627" y="633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99D6805-AB70-284E-822E-EBC4220499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28487" y="4458727"/>
              <a:ext cx="2836024" cy="2767975"/>
              <a:chOff x="4958087" y="4848065"/>
              <a:chExt cx="2646105" cy="2582737"/>
            </a:xfrm>
          </p:grpSpPr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xmlns="" id="{D38D5AF1-0866-4A46-8A0A-27199CD2E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087" y="6355463"/>
                <a:ext cx="395572" cy="380210"/>
              </a:xfrm>
              <a:custGeom>
                <a:avLst/>
                <a:gdLst>
                  <a:gd name="T0" fmla="*/ 205176 w 910"/>
                  <a:gd name="T1" fmla="*/ 0 h 875"/>
                  <a:gd name="T2" fmla="*/ 189527 w 910"/>
                  <a:gd name="T3" fmla="*/ 0 h 875"/>
                  <a:gd name="T4" fmla="*/ 189527 w 910"/>
                  <a:gd name="T5" fmla="*/ 0 h 875"/>
                  <a:gd name="T6" fmla="*/ 0 w 910"/>
                  <a:gd name="T7" fmla="*/ 190322 h 875"/>
                  <a:gd name="T8" fmla="*/ 0 w 910"/>
                  <a:gd name="T9" fmla="*/ 190322 h 875"/>
                  <a:gd name="T10" fmla="*/ 0 w 910"/>
                  <a:gd name="T11" fmla="*/ 190322 h 875"/>
                  <a:gd name="T12" fmla="*/ 189527 w 910"/>
                  <a:gd name="T13" fmla="*/ 379775 h 875"/>
                  <a:gd name="T14" fmla="*/ 205176 w 910"/>
                  <a:gd name="T15" fmla="*/ 379775 h 875"/>
                  <a:gd name="T16" fmla="*/ 205176 w 910"/>
                  <a:gd name="T17" fmla="*/ 379775 h 875"/>
                  <a:gd name="T18" fmla="*/ 395137 w 910"/>
                  <a:gd name="T19" fmla="*/ 190322 h 875"/>
                  <a:gd name="T20" fmla="*/ 395137 w 910"/>
                  <a:gd name="T21" fmla="*/ 190322 h 875"/>
                  <a:gd name="T22" fmla="*/ 395137 w 910"/>
                  <a:gd name="T23" fmla="*/ 190322 h 875"/>
                  <a:gd name="T24" fmla="*/ 205176 w 910"/>
                  <a:gd name="T25" fmla="*/ 0 h 8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10" h="875">
                    <a:moveTo>
                      <a:pt x="472" y="0"/>
                    </a:moveTo>
                    <a:lnTo>
                      <a:pt x="436" y="0"/>
                    </a:lnTo>
                    <a:cubicBezTo>
                      <a:pt x="196" y="0"/>
                      <a:pt x="0" y="196"/>
                      <a:pt x="0" y="438"/>
                    </a:cubicBezTo>
                    <a:cubicBezTo>
                      <a:pt x="0" y="679"/>
                      <a:pt x="196" y="874"/>
                      <a:pt x="436" y="874"/>
                    </a:cubicBezTo>
                    <a:lnTo>
                      <a:pt x="472" y="874"/>
                    </a:lnTo>
                    <a:cubicBezTo>
                      <a:pt x="714" y="874"/>
                      <a:pt x="909" y="679"/>
                      <a:pt x="909" y="438"/>
                    </a:cubicBezTo>
                    <a:cubicBezTo>
                      <a:pt x="909" y="196"/>
                      <a:pt x="714" y="0"/>
                      <a:pt x="472" y="0"/>
                    </a:cubicBezTo>
                  </a:path>
                </a:pathLst>
              </a:custGeom>
              <a:solidFill>
                <a:srgbClr val="049E4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xmlns="" id="{620941A6-AD14-1048-89B1-991082AFD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087" y="4848065"/>
                <a:ext cx="2646105" cy="2267816"/>
              </a:xfrm>
              <a:custGeom>
                <a:avLst/>
                <a:gdLst>
                  <a:gd name="T0" fmla="*/ 2170694 w 6078"/>
                  <a:gd name="T1" fmla="*/ 380582 h 5208"/>
                  <a:gd name="T2" fmla="*/ 2360946 w 6078"/>
                  <a:gd name="T3" fmla="*/ 190726 h 5208"/>
                  <a:gd name="T4" fmla="*/ 2360946 w 6078"/>
                  <a:gd name="T5" fmla="*/ 190726 h 5208"/>
                  <a:gd name="T6" fmla="*/ 1378343 w 6078"/>
                  <a:gd name="T7" fmla="*/ 0 h 5208"/>
                  <a:gd name="T8" fmla="*/ 1188527 w 6078"/>
                  <a:gd name="T9" fmla="*/ 190726 h 5208"/>
                  <a:gd name="T10" fmla="*/ 1188527 w 6078"/>
                  <a:gd name="T11" fmla="*/ 190726 h 5208"/>
                  <a:gd name="T12" fmla="*/ 848077 w 6078"/>
                  <a:gd name="T13" fmla="*/ 380582 h 5208"/>
                  <a:gd name="T14" fmla="*/ 657390 w 6078"/>
                  <a:gd name="T15" fmla="*/ 570873 h 5208"/>
                  <a:gd name="T16" fmla="*/ 657390 w 6078"/>
                  <a:gd name="T17" fmla="*/ 570873 h 5208"/>
                  <a:gd name="T18" fmla="*/ 189816 w 6078"/>
                  <a:gd name="T19" fmla="*/ 746359 h 5208"/>
                  <a:gd name="T20" fmla="*/ 0 w 6078"/>
                  <a:gd name="T21" fmla="*/ 936650 h 5208"/>
                  <a:gd name="T22" fmla="*/ 0 w 6078"/>
                  <a:gd name="T23" fmla="*/ 936650 h 5208"/>
                  <a:gd name="T24" fmla="*/ 1077511 w 6078"/>
                  <a:gd name="T25" fmla="*/ 1126505 h 5208"/>
                  <a:gd name="T26" fmla="*/ 1267327 w 6078"/>
                  <a:gd name="T27" fmla="*/ 1316796 h 5208"/>
                  <a:gd name="T28" fmla="*/ 1267327 w 6078"/>
                  <a:gd name="T29" fmla="*/ 1316796 h 5208"/>
                  <a:gd name="T30" fmla="*/ 720953 w 6078"/>
                  <a:gd name="T31" fmla="*/ 1506652 h 5208"/>
                  <a:gd name="T32" fmla="*/ 530701 w 6078"/>
                  <a:gd name="T33" fmla="*/ 1697378 h 5208"/>
                  <a:gd name="T34" fmla="*/ 530701 w 6078"/>
                  <a:gd name="T35" fmla="*/ 1697378 h 5208"/>
                  <a:gd name="T36" fmla="*/ 1227709 w 6078"/>
                  <a:gd name="T37" fmla="*/ 1887234 h 5208"/>
                  <a:gd name="T38" fmla="*/ 1037893 w 6078"/>
                  <a:gd name="T39" fmla="*/ 2077090 h 5208"/>
                  <a:gd name="T40" fmla="*/ 1037893 w 6078"/>
                  <a:gd name="T41" fmla="*/ 2077090 h 5208"/>
                  <a:gd name="T42" fmla="*/ 1639558 w 6078"/>
                  <a:gd name="T43" fmla="*/ 2267381 h 5208"/>
                  <a:gd name="T44" fmla="*/ 1829809 w 6078"/>
                  <a:gd name="T45" fmla="*/ 2077090 h 5208"/>
                  <a:gd name="T46" fmla="*/ 1829809 w 6078"/>
                  <a:gd name="T47" fmla="*/ 2077090 h 5208"/>
                  <a:gd name="T48" fmla="*/ 2273439 w 6078"/>
                  <a:gd name="T49" fmla="*/ 1887234 h 5208"/>
                  <a:gd name="T50" fmla="*/ 2463690 w 6078"/>
                  <a:gd name="T51" fmla="*/ 1697378 h 5208"/>
                  <a:gd name="T52" fmla="*/ 2463690 w 6078"/>
                  <a:gd name="T53" fmla="*/ 1697378 h 5208"/>
                  <a:gd name="T54" fmla="*/ 1861590 w 6078"/>
                  <a:gd name="T55" fmla="*/ 1506652 h 5208"/>
                  <a:gd name="T56" fmla="*/ 2051842 w 6078"/>
                  <a:gd name="T57" fmla="*/ 1316796 h 5208"/>
                  <a:gd name="T58" fmla="*/ 2051842 w 6078"/>
                  <a:gd name="T59" fmla="*/ 1316796 h 5208"/>
                  <a:gd name="T60" fmla="*/ 1687447 w 6078"/>
                  <a:gd name="T61" fmla="*/ 1126505 h 5208"/>
                  <a:gd name="T62" fmla="*/ 1701378 w 6078"/>
                  <a:gd name="T63" fmla="*/ 1126070 h 5208"/>
                  <a:gd name="T64" fmla="*/ 1524623 w 6078"/>
                  <a:gd name="T65" fmla="*/ 936650 h 5208"/>
                  <a:gd name="T66" fmla="*/ 1524623 w 6078"/>
                  <a:gd name="T67" fmla="*/ 936650 h 5208"/>
                  <a:gd name="T68" fmla="*/ 2455854 w 6078"/>
                  <a:gd name="T69" fmla="*/ 760729 h 5208"/>
                  <a:gd name="T70" fmla="*/ 2645670 w 6078"/>
                  <a:gd name="T71" fmla="*/ 570873 h 5208"/>
                  <a:gd name="T72" fmla="*/ 2645670 w 6078"/>
                  <a:gd name="T73" fmla="*/ 570873 h 520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078" h="5208">
                    <a:moveTo>
                      <a:pt x="5641" y="874"/>
                    </a:moveTo>
                    <a:lnTo>
                      <a:pt x="4986" y="874"/>
                    </a:lnTo>
                    <a:cubicBezTo>
                      <a:pt x="5227" y="874"/>
                      <a:pt x="5423" y="679"/>
                      <a:pt x="5423" y="438"/>
                    </a:cubicBezTo>
                    <a:cubicBezTo>
                      <a:pt x="5423" y="197"/>
                      <a:pt x="5227" y="0"/>
                      <a:pt x="4986" y="0"/>
                    </a:cubicBezTo>
                    <a:lnTo>
                      <a:pt x="3166" y="0"/>
                    </a:lnTo>
                    <a:cubicBezTo>
                      <a:pt x="2924" y="0"/>
                      <a:pt x="2730" y="197"/>
                      <a:pt x="2730" y="438"/>
                    </a:cubicBezTo>
                    <a:cubicBezTo>
                      <a:pt x="2730" y="679"/>
                      <a:pt x="2924" y="874"/>
                      <a:pt x="3166" y="874"/>
                    </a:cubicBezTo>
                    <a:lnTo>
                      <a:pt x="1948" y="874"/>
                    </a:lnTo>
                    <a:cubicBezTo>
                      <a:pt x="1706" y="874"/>
                      <a:pt x="1510" y="1069"/>
                      <a:pt x="1510" y="1311"/>
                    </a:cubicBezTo>
                    <a:cubicBezTo>
                      <a:pt x="1510" y="1492"/>
                      <a:pt x="1620" y="1647"/>
                      <a:pt x="1777" y="1714"/>
                    </a:cubicBezTo>
                    <a:lnTo>
                      <a:pt x="436" y="1714"/>
                    </a:lnTo>
                    <a:cubicBezTo>
                      <a:pt x="196" y="1714"/>
                      <a:pt x="0" y="1909"/>
                      <a:pt x="0" y="2151"/>
                    </a:cubicBezTo>
                    <a:cubicBezTo>
                      <a:pt x="0" y="2392"/>
                      <a:pt x="196" y="2587"/>
                      <a:pt x="436" y="2587"/>
                    </a:cubicBezTo>
                    <a:lnTo>
                      <a:pt x="2475" y="2587"/>
                    </a:lnTo>
                    <a:cubicBezTo>
                      <a:pt x="2716" y="2587"/>
                      <a:pt x="2911" y="2782"/>
                      <a:pt x="2911" y="3024"/>
                    </a:cubicBezTo>
                    <a:cubicBezTo>
                      <a:pt x="2911" y="3265"/>
                      <a:pt x="2716" y="3460"/>
                      <a:pt x="2475" y="3460"/>
                    </a:cubicBezTo>
                    <a:lnTo>
                      <a:pt x="1656" y="3460"/>
                    </a:lnTo>
                    <a:cubicBezTo>
                      <a:pt x="1414" y="3460"/>
                      <a:pt x="1219" y="3656"/>
                      <a:pt x="1219" y="3898"/>
                    </a:cubicBezTo>
                    <a:cubicBezTo>
                      <a:pt x="1219" y="4139"/>
                      <a:pt x="1414" y="4334"/>
                      <a:pt x="1656" y="4334"/>
                    </a:cubicBezTo>
                    <a:lnTo>
                      <a:pt x="2820" y="4334"/>
                    </a:lnTo>
                    <a:cubicBezTo>
                      <a:pt x="2579" y="4334"/>
                      <a:pt x="2384" y="4529"/>
                      <a:pt x="2384" y="4770"/>
                    </a:cubicBezTo>
                    <a:cubicBezTo>
                      <a:pt x="2384" y="5012"/>
                      <a:pt x="2579" y="5207"/>
                      <a:pt x="2820" y="5207"/>
                    </a:cubicBezTo>
                    <a:lnTo>
                      <a:pt x="3766" y="5207"/>
                    </a:lnTo>
                    <a:cubicBezTo>
                      <a:pt x="4008" y="5207"/>
                      <a:pt x="4203" y="5012"/>
                      <a:pt x="4203" y="4770"/>
                    </a:cubicBezTo>
                    <a:cubicBezTo>
                      <a:pt x="4203" y="4529"/>
                      <a:pt x="4008" y="4334"/>
                      <a:pt x="3766" y="4334"/>
                    </a:cubicBezTo>
                    <a:lnTo>
                      <a:pt x="5222" y="4334"/>
                    </a:lnTo>
                    <a:cubicBezTo>
                      <a:pt x="5464" y="4334"/>
                      <a:pt x="5659" y="4139"/>
                      <a:pt x="5659" y="3898"/>
                    </a:cubicBezTo>
                    <a:cubicBezTo>
                      <a:pt x="5659" y="3656"/>
                      <a:pt x="5464" y="3460"/>
                      <a:pt x="5222" y="3460"/>
                    </a:cubicBezTo>
                    <a:lnTo>
                      <a:pt x="4276" y="3460"/>
                    </a:lnTo>
                    <a:cubicBezTo>
                      <a:pt x="4518" y="3460"/>
                      <a:pt x="4713" y="3265"/>
                      <a:pt x="4713" y="3024"/>
                    </a:cubicBezTo>
                    <a:cubicBezTo>
                      <a:pt x="4713" y="2782"/>
                      <a:pt x="4518" y="2587"/>
                      <a:pt x="4276" y="2587"/>
                    </a:cubicBezTo>
                    <a:lnTo>
                      <a:pt x="3876" y="2587"/>
                    </a:lnTo>
                    <a:cubicBezTo>
                      <a:pt x="3887" y="2587"/>
                      <a:pt x="3897" y="2586"/>
                      <a:pt x="3908" y="2586"/>
                    </a:cubicBezTo>
                    <a:cubicBezTo>
                      <a:pt x="3682" y="2569"/>
                      <a:pt x="3502" y="2381"/>
                      <a:pt x="3502" y="2151"/>
                    </a:cubicBezTo>
                    <a:cubicBezTo>
                      <a:pt x="3502" y="1969"/>
                      <a:pt x="3614" y="1813"/>
                      <a:pt x="3773" y="1747"/>
                    </a:cubicBezTo>
                    <a:lnTo>
                      <a:pt x="5641" y="1747"/>
                    </a:lnTo>
                    <a:cubicBezTo>
                      <a:pt x="5882" y="1747"/>
                      <a:pt x="6077" y="1552"/>
                      <a:pt x="6077" y="1311"/>
                    </a:cubicBezTo>
                    <a:cubicBezTo>
                      <a:pt x="6077" y="1069"/>
                      <a:pt x="5882" y="874"/>
                      <a:pt x="5641" y="874"/>
                    </a:cubicBezTo>
                  </a:path>
                </a:pathLst>
              </a:custGeom>
              <a:solidFill>
                <a:srgbClr val="049E4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7" name="Freeform 42">
                <a:extLst>
                  <a:ext uri="{FF2B5EF4-FFF2-40B4-BE49-F238E27FC236}">
                    <a16:creationId xmlns:a16="http://schemas.microsoft.com/office/drawing/2014/main" xmlns="" id="{3570B2B3-6FD2-5243-983F-811385428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0458" y="486726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4" y="173"/>
                      <a:pt x="86" y="173"/>
                    </a:cubicBezTo>
                    <a:cubicBezTo>
                      <a:pt x="38" y="173"/>
                      <a:pt x="0" y="134"/>
                      <a:pt x="0" y="87"/>
                    </a:cubicBezTo>
                    <a:cubicBezTo>
                      <a:pt x="0" y="39"/>
                      <a:pt x="38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8" name="Freeform 43">
                <a:extLst>
                  <a:ext uri="{FF2B5EF4-FFF2-40B4-BE49-F238E27FC236}">
                    <a16:creationId xmlns:a16="http://schemas.microsoft.com/office/drawing/2014/main" xmlns="" id="{B3D6CC90-CEE8-7A4C-85B2-339439D6F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9049" y="5714099"/>
                <a:ext cx="76810" cy="74889"/>
              </a:xfrm>
              <a:custGeom>
                <a:avLst/>
                <a:gdLst>
                  <a:gd name="T0" fmla="*/ 76371 w 175"/>
                  <a:gd name="T1" fmla="*/ 37014 h 174"/>
                  <a:gd name="T2" fmla="*/ 76371 w 175"/>
                  <a:gd name="T3" fmla="*/ 37014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014 h 174"/>
                  <a:gd name="T10" fmla="*/ 0 w 175"/>
                  <a:gd name="T11" fmla="*/ 37014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5"/>
                      <a:pt x="135" y="173"/>
                      <a:pt x="87" y="173"/>
                    </a:cubicBezTo>
                    <a:cubicBezTo>
                      <a:pt x="39" y="173"/>
                      <a:pt x="0" y="135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xmlns="" id="{69D82941-3D0E-3B47-86EF-1B6916D41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2420" y="6954580"/>
                <a:ext cx="74890" cy="74889"/>
              </a:xfrm>
              <a:custGeom>
                <a:avLst/>
                <a:gdLst>
                  <a:gd name="T0" fmla="*/ 74457 w 173"/>
                  <a:gd name="T1" fmla="*/ 37445 h 174"/>
                  <a:gd name="T2" fmla="*/ 74457 w 173"/>
                  <a:gd name="T3" fmla="*/ 37445 h 174"/>
                  <a:gd name="T4" fmla="*/ 37229 w 173"/>
                  <a:gd name="T5" fmla="*/ 74459 h 174"/>
                  <a:gd name="T6" fmla="*/ 37229 w 173"/>
                  <a:gd name="T7" fmla="*/ 74459 h 174"/>
                  <a:gd name="T8" fmla="*/ 0 w 173"/>
                  <a:gd name="T9" fmla="*/ 37445 h 174"/>
                  <a:gd name="T10" fmla="*/ 0 w 173"/>
                  <a:gd name="T11" fmla="*/ 37445 h 174"/>
                  <a:gd name="T12" fmla="*/ 37229 w 173"/>
                  <a:gd name="T13" fmla="*/ 0 h 174"/>
                  <a:gd name="T14" fmla="*/ 37229 w 173"/>
                  <a:gd name="T15" fmla="*/ 0 h 174"/>
                  <a:gd name="T16" fmla="*/ 74457 w 173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3"/>
                      <a:pt x="86" y="173"/>
                    </a:cubicBezTo>
                    <a:cubicBezTo>
                      <a:pt x="37" y="173"/>
                      <a:pt x="0" y="135"/>
                      <a:pt x="0" y="87"/>
                    </a:cubicBezTo>
                    <a:cubicBezTo>
                      <a:pt x="0" y="40"/>
                      <a:pt x="37" y="0"/>
                      <a:pt x="86" y="0"/>
                    </a:cubicBezTo>
                    <a:cubicBezTo>
                      <a:pt x="134" y="0"/>
                      <a:pt x="172" y="40"/>
                      <a:pt x="172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0" name="Freeform 45">
                <a:extLst>
                  <a:ext uri="{FF2B5EF4-FFF2-40B4-BE49-F238E27FC236}">
                    <a16:creationId xmlns:a16="http://schemas.microsoft.com/office/drawing/2014/main" xmlns="" id="{8942FD7E-0BF3-5049-B909-730D8A111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049" y="5491350"/>
                <a:ext cx="74890" cy="74889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59 h 174"/>
                  <a:gd name="T6" fmla="*/ 3701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4" y="173"/>
                      <a:pt x="86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1" name="Freeform 46">
                <a:extLst>
                  <a:ext uri="{FF2B5EF4-FFF2-40B4-BE49-F238E27FC236}">
                    <a16:creationId xmlns:a16="http://schemas.microsoft.com/office/drawing/2014/main" xmlns="" id="{EFA86E42-69D3-354E-BB41-CFC33E318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9533" y="5074655"/>
                <a:ext cx="74889" cy="76810"/>
              </a:xfrm>
              <a:custGeom>
                <a:avLst/>
                <a:gdLst>
                  <a:gd name="T0" fmla="*/ 74459 w 174"/>
                  <a:gd name="T1" fmla="*/ 38186 h 175"/>
                  <a:gd name="T2" fmla="*/ 74459 w 174"/>
                  <a:gd name="T3" fmla="*/ 38186 h 175"/>
                  <a:gd name="T4" fmla="*/ 37445 w 174"/>
                  <a:gd name="T5" fmla="*/ 76371 h 175"/>
                  <a:gd name="T6" fmla="*/ 37445 w 174"/>
                  <a:gd name="T7" fmla="*/ 76371 h 175"/>
                  <a:gd name="T8" fmla="*/ 0 w 174"/>
                  <a:gd name="T9" fmla="*/ 38186 h 175"/>
                  <a:gd name="T10" fmla="*/ 0 w 174"/>
                  <a:gd name="T11" fmla="*/ 38186 h 175"/>
                  <a:gd name="T12" fmla="*/ 37445 w 174"/>
                  <a:gd name="T13" fmla="*/ 0 h 175"/>
                  <a:gd name="T14" fmla="*/ 37445 w 174"/>
                  <a:gd name="T15" fmla="*/ 0 h 175"/>
                  <a:gd name="T16" fmla="*/ 74459 w 174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6"/>
                      <a:pt x="135" y="174"/>
                      <a:pt x="87" y="174"/>
                    </a:cubicBezTo>
                    <a:cubicBezTo>
                      <a:pt x="39" y="174"/>
                      <a:pt x="0" y="13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2" name="Freeform 47">
                <a:extLst>
                  <a:ext uri="{FF2B5EF4-FFF2-40B4-BE49-F238E27FC236}">
                    <a16:creationId xmlns:a16="http://schemas.microsoft.com/office/drawing/2014/main" xmlns="" id="{49DC0A5D-2FB5-3E4A-B46F-534F44B71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9566" y="5639209"/>
                <a:ext cx="74889" cy="74890"/>
              </a:xfrm>
              <a:custGeom>
                <a:avLst/>
                <a:gdLst>
                  <a:gd name="T0" fmla="*/ 74459 w 174"/>
                  <a:gd name="T1" fmla="*/ 37229 h 173"/>
                  <a:gd name="T2" fmla="*/ 74459 w 174"/>
                  <a:gd name="T3" fmla="*/ 37229 h 173"/>
                  <a:gd name="T4" fmla="*/ 37014 w 174"/>
                  <a:gd name="T5" fmla="*/ 74457 h 173"/>
                  <a:gd name="T6" fmla="*/ 37014 w 174"/>
                  <a:gd name="T7" fmla="*/ 74457 h 173"/>
                  <a:gd name="T8" fmla="*/ 0 w 174"/>
                  <a:gd name="T9" fmla="*/ 37229 h 173"/>
                  <a:gd name="T10" fmla="*/ 0 w 174"/>
                  <a:gd name="T11" fmla="*/ 37229 h 173"/>
                  <a:gd name="T12" fmla="*/ 37014 w 174"/>
                  <a:gd name="T13" fmla="*/ 0 h 173"/>
                  <a:gd name="T14" fmla="*/ 37014 w 174"/>
                  <a:gd name="T15" fmla="*/ 0 h 173"/>
                  <a:gd name="T16" fmla="*/ 74459 w 174"/>
                  <a:gd name="T17" fmla="*/ 37229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6"/>
                    </a:moveTo>
                    <a:lnTo>
                      <a:pt x="173" y="86"/>
                    </a:lnTo>
                    <a:cubicBezTo>
                      <a:pt x="173" y="133"/>
                      <a:pt x="134" y="172"/>
                      <a:pt x="86" y="172"/>
                    </a:cubicBezTo>
                    <a:cubicBezTo>
                      <a:pt x="38" y="172"/>
                      <a:pt x="0" y="133"/>
                      <a:pt x="0" y="86"/>
                    </a:cubicBezTo>
                    <a:cubicBezTo>
                      <a:pt x="0" y="38"/>
                      <a:pt x="38" y="0"/>
                      <a:pt x="86" y="0"/>
                    </a:cubicBezTo>
                    <a:cubicBezTo>
                      <a:pt x="134" y="0"/>
                      <a:pt x="173" y="38"/>
                      <a:pt x="173" y="86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3" name="Freeform 48">
                <a:extLst>
                  <a:ext uri="{FF2B5EF4-FFF2-40B4-BE49-F238E27FC236}">
                    <a16:creationId xmlns:a16="http://schemas.microsoft.com/office/drawing/2014/main" xmlns="" id="{7E483029-85D8-A14D-8373-D938701FB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6942" y="6188401"/>
                <a:ext cx="74889" cy="74890"/>
              </a:xfrm>
              <a:custGeom>
                <a:avLst/>
                <a:gdLst>
                  <a:gd name="T0" fmla="*/ 74456 w 173"/>
                  <a:gd name="T1" fmla="*/ 37015 h 174"/>
                  <a:gd name="T2" fmla="*/ 74456 w 173"/>
                  <a:gd name="T3" fmla="*/ 37015 h 174"/>
                  <a:gd name="T4" fmla="*/ 37661 w 173"/>
                  <a:gd name="T5" fmla="*/ 74460 h 174"/>
                  <a:gd name="T6" fmla="*/ 37661 w 173"/>
                  <a:gd name="T7" fmla="*/ 74460 h 174"/>
                  <a:gd name="T8" fmla="*/ 0 w 173"/>
                  <a:gd name="T9" fmla="*/ 37015 h 174"/>
                  <a:gd name="T10" fmla="*/ 0 w 173"/>
                  <a:gd name="T11" fmla="*/ 37015 h 174"/>
                  <a:gd name="T12" fmla="*/ 37661 w 173"/>
                  <a:gd name="T13" fmla="*/ 0 h 174"/>
                  <a:gd name="T14" fmla="*/ 37661 w 173"/>
                  <a:gd name="T15" fmla="*/ 0 h 174"/>
                  <a:gd name="T16" fmla="*/ 74456 w 173"/>
                  <a:gd name="T17" fmla="*/ 3701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4">
                    <a:moveTo>
                      <a:pt x="172" y="86"/>
                    </a:moveTo>
                    <a:lnTo>
                      <a:pt x="172" y="86"/>
                    </a:lnTo>
                    <a:cubicBezTo>
                      <a:pt x="172" y="134"/>
                      <a:pt x="134" y="173"/>
                      <a:pt x="87" y="173"/>
                    </a:cubicBezTo>
                    <a:cubicBezTo>
                      <a:pt x="39" y="173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4" y="0"/>
                      <a:pt x="172" y="39"/>
                      <a:pt x="172" y="86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4" name="Freeform 49">
                <a:extLst>
                  <a:ext uri="{FF2B5EF4-FFF2-40B4-BE49-F238E27FC236}">
                    <a16:creationId xmlns:a16="http://schemas.microsoft.com/office/drawing/2014/main" xmlns="" id="{A8E8CF85-950E-554B-A99B-C0BCE9BDF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772" y="6247928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228 w 173"/>
                  <a:gd name="T5" fmla="*/ 76371 h 175"/>
                  <a:gd name="T6" fmla="*/ 37228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228 w 173"/>
                  <a:gd name="T13" fmla="*/ 0 h 175"/>
                  <a:gd name="T14" fmla="*/ 37228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3" y="174"/>
                      <a:pt x="86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5" name="Freeform 50">
                <a:extLst>
                  <a:ext uri="{FF2B5EF4-FFF2-40B4-BE49-F238E27FC236}">
                    <a16:creationId xmlns:a16="http://schemas.microsoft.com/office/drawing/2014/main" xmlns="" id="{A01C5498-7C67-CB44-9577-C0434F932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9533" y="6507162"/>
                <a:ext cx="74889" cy="74890"/>
              </a:xfrm>
              <a:custGeom>
                <a:avLst/>
                <a:gdLst>
                  <a:gd name="T0" fmla="*/ 74459 w 174"/>
                  <a:gd name="T1" fmla="*/ 37661 h 173"/>
                  <a:gd name="T2" fmla="*/ 74459 w 174"/>
                  <a:gd name="T3" fmla="*/ 37661 h 173"/>
                  <a:gd name="T4" fmla="*/ 37445 w 174"/>
                  <a:gd name="T5" fmla="*/ 74457 h 173"/>
                  <a:gd name="T6" fmla="*/ 37445 w 174"/>
                  <a:gd name="T7" fmla="*/ 74457 h 173"/>
                  <a:gd name="T8" fmla="*/ 0 w 174"/>
                  <a:gd name="T9" fmla="*/ 37661 h 173"/>
                  <a:gd name="T10" fmla="*/ 0 w 174"/>
                  <a:gd name="T11" fmla="*/ 37661 h 173"/>
                  <a:gd name="T12" fmla="*/ 37445 w 174"/>
                  <a:gd name="T13" fmla="*/ 0 h 173"/>
                  <a:gd name="T14" fmla="*/ 37445 w 174"/>
                  <a:gd name="T15" fmla="*/ 0 h 173"/>
                  <a:gd name="T16" fmla="*/ 74459 w 174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3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5" y="172"/>
                      <a:pt x="87" y="172"/>
                    </a:cubicBezTo>
                    <a:cubicBezTo>
                      <a:pt x="39" y="172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3" y="39"/>
                      <a:pt x="173" y="87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6" name="Freeform 51">
                <a:extLst>
                  <a:ext uri="{FF2B5EF4-FFF2-40B4-BE49-F238E27FC236}">
                    <a16:creationId xmlns:a16="http://schemas.microsoft.com/office/drawing/2014/main" xmlns="" id="{58ECE3D0-1FE2-B540-817C-808DDE925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7257" y="6941139"/>
                <a:ext cx="74890" cy="74890"/>
              </a:xfrm>
              <a:custGeom>
                <a:avLst/>
                <a:gdLst>
                  <a:gd name="T0" fmla="*/ 74460 w 174"/>
                  <a:gd name="T1" fmla="*/ 37445 h 174"/>
                  <a:gd name="T2" fmla="*/ 74460 w 174"/>
                  <a:gd name="T3" fmla="*/ 37445 h 174"/>
                  <a:gd name="T4" fmla="*/ 37015 w 174"/>
                  <a:gd name="T5" fmla="*/ 74460 h 174"/>
                  <a:gd name="T6" fmla="*/ 37015 w 174"/>
                  <a:gd name="T7" fmla="*/ 74460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015 w 174"/>
                  <a:gd name="T13" fmla="*/ 0 h 174"/>
                  <a:gd name="T14" fmla="*/ 37015 w 174"/>
                  <a:gd name="T15" fmla="*/ 0 h 174"/>
                  <a:gd name="T16" fmla="*/ 74460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4"/>
                      <a:pt x="134" y="173"/>
                      <a:pt x="86" y="173"/>
                    </a:cubicBezTo>
                    <a:cubicBezTo>
                      <a:pt x="39" y="173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</a:path>
                </a:pathLst>
              </a:custGeom>
              <a:solidFill>
                <a:srgbClr val="1B764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7" name="Freeform 52">
                <a:extLst>
                  <a:ext uri="{FF2B5EF4-FFF2-40B4-BE49-F238E27FC236}">
                    <a16:creationId xmlns:a16="http://schemas.microsoft.com/office/drawing/2014/main" xmlns="" id="{DA1553F7-E630-9C42-97F8-EDA4C9B6F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8390" y="5066974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8" name="Freeform 53">
                <a:extLst>
                  <a:ext uri="{FF2B5EF4-FFF2-40B4-BE49-F238E27FC236}">
                    <a16:creationId xmlns:a16="http://schemas.microsoft.com/office/drawing/2014/main" xmlns="" id="{C846B20A-52E2-AE41-BA2E-51D3D29F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9920" y="6789439"/>
                <a:ext cx="46086" cy="46086"/>
              </a:xfrm>
              <a:custGeom>
                <a:avLst/>
                <a:gdLst>
                  <a:gd name="T0" fmla="*/ 45651 w 106"/>
                  <a:gd name="T1" fmla="*/ 23043 h 106"/>
                  <a:gd name="T2" fmla="*/ 45651 w 106"/>
                  <a:gd name="T3" fmla="*/ 23043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3043 h 106"/>
                  <a:gd name="T10" fmla="*/ 0 w 106"/>
                  <a:gd name="T11" fmla="*/ 23043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3"/>
                    </a:moveTo>
                    <a:lnTo>
                      <a:pt x="105" y="53"/>
                    </a:lnTo>
                    <a:cubicBezTo>
                      <a:pt x="105" y="81"/>
                      <a:pt x="81" y="105"/>
                      <a:pt x="53" y="105"/>
                    </a:cubicBezTo>
                    <a:cubicBezTo>
                      <a:pt x="24" y="105"/>
                      <a:pt x="0" y="81"/>
                      <a:pt x="0" y="53"/>
                    </a:cubicBezTo>
                    <a:cubicBezTo>
                      <a:pt x="0" y="22"/>
                      <a:pt x="24" y="0"/>
                      <a:pt x="53" y="0"/>
                    </a:cubicBezTo>
                    <a:cubicBezTo>
                      <a:pt x="81" y="0"/>
                      <a:pt x="105" y="22"/>
                      <a:pt x="105" y="53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39" name="Freeform 54">
                <a:extLst>
                  <a:ext uri="{FF2B5EF4-FFF2-40B4-BE49-F238E27FC236}">
                    <a16:creationId xmlns:a16="http://schemas.microsoft.com/office/drawing/2014/main" xmlns="" id="{05A4C3EA-99A5-8148-BD87-11ECE2BFD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597" y="548366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2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2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" name="Freeform 55">
                <a:extLst>
                  <a:ext uri="{FF2B5EF4-FFF2-40B4-BE49-F238E27FC236}">
                    <a16:creationId xmlns:a16="http://schemas.microsoft.com/office/drawing/2014/main" xmlns="" id="{979DC4A5-9261-2C45-A01C-FA77CFD97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676" y="6242167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0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0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" name="Freeform 56">
                <a:extLst>
                  <a:ext uri="{FF2B5EF4-FFF2-40B4-BE49-F238E27FC236}">
                    <a16:creationId xmlns:a16="http://schemas.microsoft.com/office/drawing/2014/main" xmlns="" id="{9059E57F-9105-0D48-9391-94C55829A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3647" y="6090468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3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" name="Freeform 57">
                <a:extLst>
                  <a:ext uri="{FF2B5EF4-FFF2-40B4-BE49-F238E27FC236}">
                    <a16:creationId xmlns:a16="http://schemas.microsoft.com/office/drawing/2014/main" xmlns="" id="{38041AD4-F922-8741-BEE5-0FCEE4C1C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7781" y="6484118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2" y="104"/>
                      <a:pt x="53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2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" name="Freeform 58">
                <a:extLst>
                  <a:ext uri="{FF2B5EF4-FFF2-40B4-BE49-F238E27FC236}">
                    <a16:creationId xmlns:a16="http://schemas.microsoft.com/office/drawing/2014/main" xmlns="" id="{98BFBD76-6B3F-C546-A295-A02BE8418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9963" y="5328128"/>
                <a:ext cx="46086" cy="46086"/>
              </a:xfrm>
              <a:custGeom>
                <a:avLst/>
                <a:gdLst>
                  <a:gd name="T0" fmla="*/ 45651 w 106"/>
                  <a:gd name="T1" fmla="*/ 22608 h 106"/>
                  <a:gd name="T2" fmla="*/ 45651 w 106"/>
                  <a:gd name="T3" fmla="*/ 22608 h 106"/>
                  <a:gd name="T4" fmla="*/ 23043 w 106"/>
                  <a:gd name="T5" fmla="*/ 45651 h 106"/>
                  <a:gd name="T6" fmla="*/ 23043 w 106"/>
                  <a:gd name="T7" fmla="*/ 45651 h 106"/>
                  <a:gd name="T8" fmla="*/ 0 w 106"/>
                  <a:gd name="T9" fmla="*/ 22608 h 106"/>
                  <a:gd name="T10" fmla="*/ 0 w 106"/>
                  <a:gd name="T11" fmla="*/ 22608 h 106"/>
                  <a:gd name="T12" fmla="*/ 23043 w 106"/>
                  <a:gd name="T13" fmla="*/ 0 h 106"/>
                  <a:gd name="T14" fmla="*/ 23043 w 106"/>
                  <a:gd name="T15" fmla="*/ 0 h 106"/>
                  <a:gd name="T16" fmla="*/ 45651 w 106"/>
                  <a:gd name="T17" fmla="*/ 22608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6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2"/>
                      <a:pt x="81" y="105"/>
                      <a:pt x="53" y="105"/>
                    </a:cubicBezTo>
                    <a:cubicBezTo>
                      <a:pt x="23" y="105"/>
                      <a:pt x="0" y="82"/>
                      <a:pt x="0" y="52"/>
                    </a:cubicBezTo>
                    <a:cubicBezTo>
                      <a:pt x="0" y="24"/>
                      <a:pt x="23" y="0"/>
                      <a:pt x="53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4" name="Freeform 59">
                <a:extLst>
                  <a:ext uri="{FF2B5EF4-FFF2-40B4-BE49-F238E27FC236}">
                    <a16:creationId xmlns:a16="http://schemas.microsoft.com/office/drawing/2014/main" xmlns="" id="{6410113E-8E15-EB47-BD36-59F505CEE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9512" y="5506712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3043 w 106"/>
                  <a:gd name="T5" fmla="*/ 45647 h 105"/>
                  <a:gd name="T6" fmla="*/ 23043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3043 w 106"/>
                  <a:gd name="T13" fmla="*/ 0 h 105"/>
                  <a:gd name="T14" fmla="*/ 23043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3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5" name="Freeform 60">
                <a:extLst>
                  <a:ext uri="{FF2B5EF4-FFF2-40B4-BE49-F238E27FC236}">
                    <a16:creationId xmlns:a16="http://schemas.microsoft.com/office/drawing/2014/main" xmlns="" id="{AD7AC02F-953F-A549-B443-50F67FC02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5189" y="6090468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0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0" y="0"/>
                      <a:pt x="104" y="24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" name="Freeform 61">
                <a:extLst>
                  <a:ext uri="{FF2B5EF4-FFF2-40B4-BE49-F238E27FC236}">
                    <a16:creationId xmlns:a16="http://schemas.microsoft.com/office/drawing/2014/main" xmlns="" id="{70619329-C57C-2A48-AD1E-04F684A7D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3300" y="6992985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2"/>
                      <a:pt x="81" y="104"/>
                      <a:pt x="52" y="104"/>
                    </a:cubicBezTo>
                    <a:cubicBezTo>
                      <a:pt x="23" y="104"/>
                      <a:pt x="0" y="8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" name="Freeform 62">
                <a:extLst>
                  <a:ext uri="{FF2B5EF4-FFF2-40B4-BE49-F238E27FC236}">
                    <a16:creationId xmlns:a16="http://schemas.microsoft.com/office/drawing/2014/main" xmlns="" id="{9F64D610-80FC-AB48-A08C-ACC497D7B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290" y="6812482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2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" name="Freeform 63">
                <a:extLst>
                  <a:ext uri="{FF2B5EF4-FFF2-40B4-BE49-F238E27FC236}">
                    <a16:creationId xmlns:a16="http://schemas.microsoft.com/office/drawing/2014/main" xmlns="" id="{E868BD03-C75E-AB44-B61F-1E0A5BBF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0541" y="5105379"/>
                <a:ext cx="539591" cy="261154"/>
              </a:xfrm>
              <a:custGeom>
                <a:avLst/>
                <a:gdLst>
                  <a:gd name="T0" fmla="*/ 408292 w 1237"/>
                  <a:gd name="T1" fmla="*/ 260719 h 600"/>
                  <a:gd name="T2" fmla="*/ 131299 w 1237"/>
                  <a:gd name="T3" fmla="*/ 260719 h 600"/>
                  <a:gd name="T4" fmla="*/ 131299 w 1237"/>
                  <a:gd name="T5" fmla="*/ 260719 h 600"/>
                  <a:gd name="T6" fmla="*/ 0 w 1237"/>
                  <a:gd name="T7" fmla="*/ 129706 h 600"/>
                  <a:gd name="T8" fmla="*/ 0 w 1237"/>
                  <a:gd name="T9" fmla="*/ 129706 h 600"/>
                  <a:gd name="T10" fmla="*/ 0 w 1237"/>
                  <a:gd name="T11" fmla="*/ 129706 h 600"/>
                  <a:gd name="T12" fmla="*/ 131299 w 1237"/>
                  <a:gd name="T13" fmla="*/ 0 h 600"/>
                  <a:gd name="T14" fmla="*/ 408292 w 1237"/>
                  <a:gd name="T15" fmla="*/ 0 h 600"/>
                  <a:gd name="T16" fmla="*/ 408292 w 1237"/>
                  <a:gd name="T17" fmla="*/ 0 h 600"/>
                  <a:gd name="T18" fmla="*/ 539155 w 1237"/>
                  <a:gd name="T19" fmla="*/ 129706 h 600"/>
                  <a:gd name="T20" fmla="*/ 539155 w 1237"/>
                  <a:gd name="T21" fmla="*/ 129706 h 600"/>
                  <a:gd name="T22" fmla="*/ 539155 w 1237"/>
                  <a:gd name="T23" fmla="*/ 129706 h 600"/>
                  <a:gd name="T24" fmla="*/ 408292 w 1237"/>
                  <a:gd name="T25" fmla="*/ 260719 h 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37" h="600">
                    <a:moveTo>
                      <a:pt x="936" y="599"/>
                    </a:moveTo>
                    <a:lnTo>
                      <a:pt x="301" y="599"/>
                    </a:lnTo>
                    <a:cubicBezTo>
                      <a:pt x="135" y="599"/>
                      <a:pt x="0" y="464"/>
                      <a:pt x="0" y="298"/>
                    </a:cubicBezTo>
                    <a:cubicBezTo>
                      <a:pt x="0" y="133"/>
                      <a:pt x="135" y="0"/>
                      <a:pt x="301" y="0"/>
                    </a:cubicBezTo>
                    <a:lnTo>
                      <a:pt x="936" y="0"/>
                    </a:lnTo>
                    <a:cubicBezTo>
                      <a:pt x="1101" y="0"/>
                      <a:pt x="1236" y="133"/>
                      <a:pt x="1236" y="298"/>
                    </a:cubicBezTo>
                    <a:cubicBezTo>
                      <a:pt x="1236" y="464"/>
                      <a:pt x="1101" y="599"/>
                      <a:pt x="936" y="599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" name="Freeform 64">
                <a:extLst>
                  <a:ext uri="{FF2B5EF4-FFF2-40B4-BE49-F238E27FC236}">
                    <a16:creationId xmlns:a16="http://schemas.microsoft.com/office/drawing/2014/main" xmlns="" id="{ECF155EF-4A67-AB42-81C7-271994053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385" y="6908494"/>
                <a:ext cx="914039" cy="522308"/>
              </a:xfrm>
              <a:custGeom>
                <a:avLst/>
                <a:gdLst>
                  <a:gd name="T0" fmla="*/ 783524 w 2101"/>
                  <a:gd name="T1" fmla="*/ 260719 h 1200"/>
                  <a:gd name="T2" fmla="*/ 406771 w 2101"/>
                  <a:gd name="T3" fmla="*/ 260719 h 1200"/>
                  <a:gd name="T4" fmla="*/ 406771 w 2101"/>
                  <a:gd name="T5" fmla="*/ 260719 h 1200"/>
                  <a:gd name="T6" fmla="*/ 537286 w 2101"/>
                  <a:gd name="T7" fmla="*/ 130142 h 1200"/>
                  <a:gd name="T8" fmla="*/ 537286 w 2101"/>
                  <a:gd name="T9" fmla="*/ 130142 h 1200"/>
                  <a:gd name="T10" fmla="*/ 406771 w 2101"/>
                  <a:gd name="T11" fmla="*/ 0 h 1200"/>
                  <a:gd name="T12" fmla="*/ 130515 w 2101"/>
                  <a:gd name="T13" fmla="*/ 0 h 1200"/>
                  <a:gd name="T14" fmla="*/ 130515 w 2101"/>
                  <a:gd name="T15" fmla="*/ 0 h 1200"/>
                  <a:gd name="T16" fmla="*/ 0 w 2101"/>
                  <a:gd name="T17" fmla="*/ 130142 h 1200"/>
                  <a:gd name="T18" fmla="*/ 0 w 2101"/>
                  <a:gd name="T19" fmla="*/ 130142 h 1200"/>
                  <a:gd name="T20" fmla="*/ 130515 w 2101"/>
                  <a:gd name="T21" fmla="*/ 260719 h 1200"/>
                  <a:gd name="T22" fmla="*/ 226226 w 2101"/>
                  <a:gd name="T23" fmla="*/ 260719 h 1200"/>
                  <a:gd name="T24" fmla="*/ 226226 w 2101"/>
                  <a:gd name="T25" fmla="*/ 260719 h 1200"/>
                  <a:gd name="T26" fmla="*/ 95711 w 2101"/>
                  <a:gd name="T27" fmla="*/ 391296 h 1200"/>
                  <a:gd name="T28" fmla="*/ 95711 w 2101"/>
                  <a:gd name="T29" fmla="*/ 391296 h 1200"/>
                  <a:gd name="T30" fmla="*/ 226226 w 2101"/>
                  <a:gd name="T31" fmla="*/ 521873 h 1200"/>
                  <a:gd name="T32" fmla="*/ 783524 w 2101"/>
                  <a:gd name="T33" fmla="*/ 521873 h 1200"/>
                  <a:gd name="T34" fmla="*/ 783524 w 2101"/>
                  <a:gd name="T35" fmla="*/ 521873 h 1200"/>
                  <a:gd name="T36" fmla="*/ 913604 w 2101"/>
                  <a:gd name="T37" fmla="*/ 391296 h 1200"/>
                  <a:gd name="T38" fmla="*/ 913604 w 2101"/>
                  <a:gd name="T39" fmla="*/ 391296 h 1200"/>
                  <a:gd name="T40" fmla="*/ 783524 w 2101"/>
                  <a:gd name="T41" fmla="*/ 260719 h 12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01" h="1200">
                    <a:moveTo>
                      <a:pt x="1801" y="599"/>
                    </a:moveTo>
                    <a:lnTo>
                      <a:pt x="935" y="599"/>
                    </a:lnTo>
                    <a:cubicBezTo>
                      <a:pt x="1101" y="599"/>
                      <a:pt x="1235" y="465"/>
                      <a:pt x="1235" y="299"/>
                    </a:cubicBezTo>
                    <a:cubicBezTo>
                      <a:pt x="1235" y="134"/>
                      <a:pt x="1101" y="0"/>
                      <a:pt x="935" y="0"/>
                    </a:cubicBezTo>
                    <a:lnTo>
                      <a:pt x="300" y="0"/>
                    </a:ln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65"/>
                      <a:pt x="134" y="599"/>
                      <a:pt x="300" y="599"/>
                    </a:cubicBezTo>
                    <a:lnTo>
                      <a:pt x="520" y="599"/>
                    </a:lnTo>
                    <a:cubicBezTo>
                      <a:pt x="354" y="599"/>
                      <a:pt x="220" y="733"/>
                      <a:pt x="220" y="899"/>
                    </a:cubicBezTo>
                    <a:cubicBezTo>
                      <a:pt x="220" y="1065"/>
                      <a:pt x="354" y="1199"/>
                      <a:pt x="520" y="1199"/>
                    </a:cubicBezTo>
                    <a:lnTo>
                      <a:pt x="1801" y="1199"/>
                    </a:lnTo>
                    <a:cubicBezTo>
                      <a:pt x="1967" y="1199"/>
                      <a:pt x="2100" y="1065"/>
                      <a:pt x="2100" y="899"/>
                    </a:cubicBezTo>
                    <a:cubicBezTo>
                      <a:pt x="2100" y="733"/>
                      <a:pt x="1967" y="599"/>
                      <a:pt x="1801" y="599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" name="Freeform 65">
                <a:extLst>
                  <a:ext uri="{FF2B5EF4-FFF2-40B4-BE49-F238E27FC236}">
                    <a16:creationId xmlns:a16="http://schemas.microsoft.com/office/drawing/2014/main" xmlns="" id="{C575B7D1-0C47-504B-BA6C-2B087A199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3888" y="5790909"/>
                <a:ext cx="537670" cy="261154"/>
              </a:xfrm>
              <a:custGeom>
                <a:avLst/>
                <a:gdLst>
                  <a:gd name="T0" fmla="*/ 406733 w 1236"/>
                  <a:gd name="T1" fmla="*/ 260719 h 601"/>
                  <a:gd name="T2" fmla="*/ 130067 w 1236"/>
                  <a:gd name="T3" fmla="*/ 260719 h 601"/>
                  <a:gd name="T4" fmla="*/ 130067 w 1236"/>
                  <a:gd name="T5" fmla="*/ 260719 h 601"/>
                  <a:gd name="T6" fmla="*/ 0 w 1236"/>
                  <a:gd name="T7" fmla="*/ 130794 h 601"/>
                  <a:gd name="T8" fmla="*/ 0 w 1236"/>
                  <a:gd name="T9" fmla="*/ 130794 h 601"/>
                  <a:gd name="T10" fmla="*/ 130067 w 1236"/>
                  <a:gd name="T11" fmla="*/ 0 h 601"/>
                  <a:gd name="T12" fmla="*/ 406733 w 1236"/>
                  <a:gd name="T13" fmla="*/ 0 h 601"/>
                  <a:gd name="T14" fmla="*/ 406733 w 1236"/>
                  <a:gd name="T15" fmla="*/ 0 h 601"/>
                  <a:gd name="T16" fmla="*/ 537235 w 1236"/>
                  <a:gd name="T17" fmla="*/ 130794 h 601"/>
                  <a:gd name="T18" fmla="*/ 537235 w 1236"/>
                  <a:gd name="T19" fmla="*/ 130794 h 601"/>
                  <a:gd name="T20" fmla="*/ 406733 w 1236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236" h="601">
                    <a:moveTo>
                      <a:pt x="935" y="600"/>
                    </a:moveTo>
                    <a:lnTo>
                      <a:pt x="299" y="600"/>
                    </a:lnTo>
                    <a:cubicBezTo>
                      <a:pt x="135" y="600"/>
                      <a:pt x="0" y="465"/>
                      <a:pt x="0" y="301"/>
                    </a:cubicBezTo>
                    <a:cubicBezTo>
                      <a:pt x="0" y="135"/>
                      <a:pt x="135" y="0"/>
                      <a:pt x="299" y="0"/>
                    </a:cubicBezTo>
                    <a:lnTo>
                      <a:pt x="935" y="0"/>
                    </a:lnTo>
                    <a:cubicBezTo>
                      <a:pt x="1101" y="0"/>
                      <a:pt x="1235" y="135"/>
                      <a:pt x="1235" y="301"/>
                    </a:cubicBezTo>
                    <a:cubicBezTo>
                      <a:pt x="1235" y="465"/>
                      <a:pt x="1101" y="600"/>
                      <a:pt x="935" y="60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xmlns="" id="{8ECE51ED-E6D1-A542-9C64-CEF7D040CA6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9619297" y="-518940"/>
              <a:ext cx="2960218" cy="2568925"/>
              <a:chOff x="7790456" y="-543997"/>
              <a:chExt cx="2761319" cy="2396472"/>
            </a:xfrm>
          </p:grpSpPr>
          <p:sp>
            <p:nvSpPr>
              <p:cNvPr id="6" name="Freeform 166">
                <a:extLst>
                  <a:ext uri="{FF2B5EF4-FFF2-40B4-BE49-F238E27FC236}">
                    <a16:creationId xmlns:a16="http://schemas.microsoft.com/office/drawing/2014/main" xmlns="" id="{20FB4A95-78A8-434E-81EF-F9777D823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8388" y="-543997"/>
                <a:ext cx="2603859" cy="2396472"/>
              </a:xfrm>
              <a:custGeom>
                <a:avLst/>
                <a:gdLst>
                  <a:gd name="T0" fmla="*/ 2100336 w 5978"/>
                  <a:gd name="T1" fmla="*/ 1767082 h 5502"/>
                  <a:gd name="T2" fmla="*/ 1950499 w 5978"/>
                  <a:gd name="T3" fmla="*/ 1641640 h 5502"/>
                  <a:gd name="T4" fmla="*/ 2100336 w 5978"/>
                  <a:gd name="T5" fmla="*/ 1517069 h 5502"/>
                  <a:gd name="T6" fmla="*/ 2302006 w 5978"/>
                  <a:gd name="T7" fmla="*/ 1517069 h 5502"/>
                  <a:gd name="T8" fmla="*/ 2452279 w 5978"/>
                  <a:gd name="T9" fmla="*/ 1359395 h 5502"/>
                  <a:gd name="T10" fmla="*/ 2453151 w 5978"/>
                  <a:gd name="T11" fmla="*/ 1202156 h 5502"/>
                  <a:gd name="T12" fmla="*/ 2603423 w 5978"/>
                  <a:gd name="T13" fmla="*/ 1044918 h 5502"/>
                  <a:gd name="T14" fmla="*/ 2453151 w 5978"/>
                  <a:gd name="T15" fmla="*/ 887243 h 5502"/>
                  <a:gd name="T16" fmla="*/ 2034564 w 5978"/>
                  <a:gd name="T17" fmla="*/ 887243 h 5502"/>
                  <a:gd name="T18" fmla="*/ 1884291 w 5978"/>
                  <a:gd name="T19" fmla="*/ 1044918 h 5502"/>
                  <a:gd name="T20" fmla="*/ 1348536 w 5978"/>
                  <a:gd name="T21" fmla="*/ 1202156 h 5502"/>
                  <a:gd name="T22" fmla="*/ 1498809 w 5978"/>
                  <a:gd name="T23" fmla="*/ 1044918 h 5502"/>
                  <a:gd name="T24" fmla="*/ 1348536 w 5978"/>
                  <a:gd name="T25" fmla="*/ 887243 h 5502"/>
                  <a:gd name="T26" fmla="*/ 953471 w 5978"/>
                  <a:gd name="T27" fmla="*/ 887243 h 5502"/>
                  <a:gd name="T28" fmla="*/ 963053 w 5978"/>
                  <a:gd name="T29" fmla="*/ 886808 h 5502"/>
                  <a:gd name="T30" fmla="*/ 849804 w 5978"/>
                  <a:gd name="T31" fmla="*/ 758317 h 5502"/>
                  <a:gd name="T32" fmla="*/ 963053 w 5978"/>
                  <a:gd name="T33" fmla="*/ 629825 h 5502"/>
                  <a:gd name="T34" fmla="*/ 1223091 w 5978"/>
                  <a:gd name="T35" fmla="*/ 628954 h 5502"/>
                  <a:gd name="T36" fmla="*/ 1373364 w 5978"/>
                  <a:gd name="T37" fmla="*/ 471716 h 5502"/>
                  <a:gd name="T38" fmla="*/ 1223091 w 5978"/>
                  <a:gd name="T39" fmla="*/ 314041 h 5502"/>
                  <a:gd name="T40" fmla="*/ 1093290 w 5978"/>
                  <a:gd name="T41" fmla="*/ 314041 h 5502"/>
                  <a:gd name="T42" fmla="*/ 1243127 w 5978"/>
                  <a:gd name="T43" fmla="*/ 157239 h 5502"/>
                  <a:gd name="T44" fmla="*/ 727843 w 5978"/>
                  <a:gd name="T45" fmla="*/ 0 h 5502"/>
                  <a:gd name="T46" fmla="*/ 577571 w 5978"/>
                  <a:gd name="T47" fmla="*/ 157239 h 5502"/>
                  <a:gd name="T48" fmla="*/ 727843 w 5978"/>
                  <a:gd name="T49" fmla="*/ 314041 h 5502"/>
                  <a:gd name="T50" fmla="*/ 371980 w 5978"/>
                  <a:gd name="T51" fmla="*/ 314041 h 5502"/>
                  <a:gd name="T52" fmla="*/ 221707 w 5978"/>
                  <a:gd name="T53" fmla="*/ 471716 h 5502"/>
                  <a:gd name="T54" fmla="*/ 534013 w 5978"/>
                  <a:gd name="T55" fmla="*/ 628954 h 5502"/>
                  <a:gd name="T56" fmla="*/ 531400 w 5978"/>
                  <a:gd name="T57" fmla="*/ 629390 h 5502"/>
                  <a:gd name="T58" fmla="*/ 651183 w 5978"/>
                  <a:gd name="T59" fmla="*/ 758317 h 5502"/>
                  <a:gd name="T60" fmla="*/ 531400 w 5978"/>
                  <a:gd name="T61" fmla="*/ 887243 h 5502"/>
                  <a:gd name="T62" fmla="*/ 534013 w 5978"/>
                  <a:gd name="T63" fmla="*/ 887243 h 5502"/>
                  <a:gd name="T64" fmla="*/ 149837 w 5978"/>
                  <a:gd name="T65" fmla="*/ 887243 h 5502"/>
                  <a:gd name="T66" fmla="*/ 0 w 5978"/>
                  <a:gd name="T67" fmla="*/ 1044918 h 5502"/>
                  <a:gd name="T68" fmla="*/ 727843 w 5978"/>
                  <a:gd name="T69" fmla="*/ 1202156 h 5502"/>
                  <a:gd name="T70" fmla="*/ 577571 w 5978"/>
                  <a:gd name="T71" fmla="*/ 1359395 h 5502"/>
                  <a:gd name="T72" fmla="*/ 727843 w 5978"/>
                  <a:gd name="T73" fmla="*/ 1517069 h 5502"/>
                  <a:gd name="T74" fmla="*/ 1061928 w 5978"/>
                  <a:gd name="T75" fmla="*/ 1517069 h 5502"/>
                  <a:gd name="T76" fmla="*/ 1212201 w 5978"/>
                  <a:gd name="T77" fmla="*/ 1641640 h 5502"/>
                  <a:gd name="T78" fmla="*/ 848933 w 5978"/>
                  <a:gd name="T79" fmla="*/ 1767082 h 5502"/>
                  <a:gd name="T80" fmla="*/ 698660 w 5978"/>
                  <a:gd name="T81" fmla="*/ 1924321 h 5502"/>
                  <a:gd name="T82" fmla="*/ 848933 w 5978"/>
                  <a:gd name="T83" fmla="*/ 2081124 h 5502"/>
                  <a:gd name="T84" fmla="*/ 1801097 w 5978"/>
                  <a:gd name="T85" fmla="*/ 2081124 h 5502"/>
                  <a:gd name="T86" fmla="*/ 1651260 w 5978"/>
                  <a:gd name="T87" fmla="*/ 2238362 h 5502"/>
                  <a:gd name="T88" fmla="*/ 2220119 w 5978"/>
                  <a:gd name="T89" fmla="*/ 2396036 h 5502"/>
                  <a:gd name="T90" fmla="*/ 2369956 w 5978"/>
                  <a:gd name="T91" fmla="*/ 2238362 h 5502"/>
                  <a:gd name="T92" fmla="*/ 2220119 w 5978"/>
                  <a:gd name="T93" fmla="*/ 2081124 h 5502"/>
                  <a:gd name="T94" fmla="*/ 2453151 w 5978"/>
                  <a:gd name="T95" fmla="*/ 2081124 h 5502"/>
                  <a:gd name="T96" fmla="*/ 2603423 w 5978"/>
                  <a:gd name="T97" fmla="*/ 1924321 h 550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5978" h="5502">
                    <a:moveTo>
                      <a:pt x="5632" y="4057"/>
                    </a:moveTo>
                    <a:lnTo>
                      <a:pt x="4822" y="4057"/>
                    </a:lnTo>
                    <a:cubicBezTo>
                      <a:pt x="4632" y="4057"/>
                      <a:pt x="4478" y="3928"/>
                      <a:pt x="4478" y="3769"/>
                    </a:cubicBezTo>
                    <a:cubicBezTo>
                      <a:pt x="4478" y="3611"/>
                      <a:pt x="4632" y="3483"/>
                      <a:pt x="4822" y="3483"/>
                    </a:cubicBezTo>
                    <a:lnTo>
                      <a:pt x="5285" y="3483"/>
                    </a:lnTo>
                    <a:cubicBezTo>
                      <a:pt x="5476" y="3483"/>
                      <a:pt x="5630" y="3321"/>
                      <a:pt x="5630" y="3121"/>
                    </a:cubicBezTo>
                    <a:cubicBezTo>
                      <a:pt x="5630" y="2922"/>
                      <a:pt x="5476" y="2760"/>
                      <a:pt x="5285" y="2760"/>
                    </a:cubicBezTo>
                    <a:lnTo>
                      <a:pt x="5632" y="2760"/>
                    </a:lnTo>
                    <a:cubicBezTo>
                      <a:pt x="5823" y="2760"/>
                      <a:pt x="5977" y="2598"/>
                      <a:pt x="5977" y="2399"/>
                    </a:cubicBezTo>
                    <a:cubicBezTo>
                      <a:pt x="5977" y="2199"/>
                      <a:pt x="5823" y="2037"/>
                      <a:pt x="5632" y="2037"/>
                    </a:cubicBezTo>
                    <a:lnTo>
                      <a:pt x="4671" y="2037"/>
                    </a:lnTo>
                    <a:cubicBezTo>
                      <a:pt x="4480" y="2037"/>
                      <a:pt x="4326" y="2199"/>
                      <a:pt x="4326" y="2399"/>
                    </a:cubicBezTo>
                    <a:cubicBezTo>
                      <a:pt x="4326" y="2598"/>
                      <a:pt x="4480" y="2760"/>
                      <a:pt x="4671" y="2760"/>
                    </a:cubicBezTo>
                    <a:lnTo>
                      <a:pt x="3096" y="2760"/>
                    </a:lnTo>
                    <a:cubicBezTo>
                      <a:pt x="3285" y="2760"/>
                      <a:pt x="3441" y="2598"/>
                      <a:pt x="3441" y="2399"/>
                    </a:cubicBezTo>
                    <a:cubicBezTo>
                      <a:pt x="3441" y="2199"/>
                      <a:pt x="3285" y="2037"/>
                      <a:pt x="3096" y="2037"/>
                    </a:cubicBezTo>
                    <a:lnTo>
                      <a:pt x="2189" y="2037"/>
                    </a:lnTo>
                    <a:cubicBezTo>
                      <a:pt x="2195" y="2037"/>
                      <a:pt x="2204" y="2037"/>
                      <a:pt x="2211" y="2036"/>
                    </a:cubicBezTo>
                    <a:cubicBezTo>
                      <a:pt x="2066" y="2023"/>
                      <a:pt x="1951" y="1896"/>
                      <a:pt x="1951" y="1741"/>
                    </a:cubicBezTo>
                    <a:cubicBezTo>
                      <a:pt x="1951" y="1585"/>
                      <a:pt x="2066" y="1458"/>
                      <a:pt x="2211" y="1446"/>
                    </a:cubicBezTo>
                    <a:cubicBezTo>
                      <a:pt x="2204" y="1445"/>
                      <a:pt x="2195" y="1444"/>
                      <a:pt x="2189" y="1444"/>
                    </a:cubicBezTo>
                    <a:lnTo>
                      <a:pt x="2808" y="1444"/>
                    </a:lnTo>
                    <a:cubicBezTo>
                      <a:pt x="2998" y="1444"/>
                      <a:pt x="3153" y="1282"/>
                      <a:pt x="3153" y="1083"/>
                    </a:cubicBezTo>
                    <a:cubicBezTo>
                      <a:pt x="3153" y="884"/>
                      <a:pt x="2998" y="721"/>
                      <a:pt x="2808" y="721"/>
                    </a:cubicBezTo>
                    <a:lnTo>
                      <a:pt x="2510" y="721"/>
                    </a:lnTo>
                    <a:cubicBezTo>
                      <a:pt x="2700" y="721"/>
                      <a:pt x="2854" y="561"/>
                      <a:pt x="2854" y="361"/>
                    </a:cubicBezTo>
                    <a:cubicBezTo>
                      <a:pt x="2854" y="162"/>
                      <a:pt x="2700" y="0"/>
                      <a:pt x="2510" y="0"/>
                    </a:cubicBezTo>
                    <a:lnTo>
                      <a:pt x="1671" y="0"/>
                    </a:lnTo>
                    <a:cubicBezTo>
                      <a:pt x="1481" y="0"/>
                      <a:pt x="1326" y="162"/>
                      <a:pt x="1326" y="361"/>
                    </a:cubicBezTo>
                    <a:cubicBezTo>
                      <a:pt x="1326" y="561"/>
                      <a:pt x="1481" y="721"/>
                      <a:pt x="1671" y="721"/>
                    </a:cubicBezTo>
                    <a:lnTo>
                      <a:pt x="854" y="721"/>
                    </a:lnTo>
                    <a:cubicBezTo>
                      <a:pt x="663" y="721"/>
                      <a:pt x="509" y="884"/>
                      <a:pt x="509" y="1083"/>
                    </a:cubicBezTo>
                    <a:cubicBezTo>
                      <a:pt x="509" y="1282"/>
                      <a:pt x="663" y="1444"/>
                      <a:pt x="854" y="1444"/>
                    </a:cubicBezTo>
                    <a:lnTo>
                      <a:pt x="1226" y="1444"/>
                    </a:lnTo>
                    <a:cubicBezTo>
                      <a:pt x="1224" y="1444"/>
                      <a:pt x="1222" y="1444"/>
                      <a:pt x="1220" y="1445"/>
                    </a:cubicBezTo>
                    <a:cubicBezTo>
                      <a:pt x="1373" y="1449"/>
                      <a:pt x="1495" y="1580"/>
                      <a:pt x="1495" y="1741"/>
                    </a:cubicBezTo>
                    <a:cubicBezTo>
                      <a:pt x="1495" y="1902"/>
                      <a:pt x="1373" y="2033"/>
                      <a:pt x="1220" y="2037"/>
                    </a:cubicBezTo>
                    <a:cubicBezTo>
                      <a:pt x="1222" y="2037"/>
                      <a:pt x="1224" y="2037"/>
                      <a:pt x="1226" y="2037"/>
                    </a:cubicBezTo>
                    <a:lnTo>
                      <a:pt x="344" y="2037"/>
                    </a:lnTo>
                    <a:cubicBezTo>
                      <a:pt x="154" y="2037"/>
                      <a:pt x="0" y="2199"/>
                      <a:pt x="0" y="2399"/>
                    </a:cubicBezTo>
                    <a:cubicBezTo>
                      <a:pt x="0" y="2598"/>
                      <a:pt x="154" y="2760"/>
                      <a:pt x="344" y="2760"/>
                    </a:cubicBezTo>
                    <a:lnTo>
                      <a:pt x="1671" y="2760"/>
                    </a:lnTo>
                    <a:cubicBezTo>
                      <a:pt x="1481" y="2760"/>
                      <a:pt x="1326" y="2922"/>
                      <a:pt x="1326" y="3121"/>
                    </a:cubicBezTo>
                    <a:cubicBezTo>
                      <a:pt x="1326" y="3321"/>
                      <a:pt x="1481" y="3483"/>
                      <a:pt x="1671" y="3483"/>
                    </a:cubicBezTo>
                    <a:lnTo>
                      <a:pt x="2438" y="3483"/>
                    </a:lnTo>
                    <a:cubicBezTo>
                      <a:pt x="2629" y="3483"/>
                      <a:pt x="2783" y="3611"/>
                      <a:pt x="2783" y="3769"/>
                    </a:cubicBezTo>
                    <a:cubicBezTo>
                      <a:pt x="2783" y="3928"/>
                      <a:pt x="2629" y="4057"/>
                      <a:pt x="2438" y="4057"/>
                    </a:cubicBezTo>
                    <a:lnTo>
                      <a:pt x="1949" y="4057"/>
                    </a:lnTo>
                    <a:cubicBezTo>
                      <a:pt x="1758" y="4057"/>
                      <a:pt x="1604" y="4218"/>
                      <a:pt x="1604" y="4418"/>
                    </a:cubicBezTo>
                    <a:cubicBezTo>
                      <a:pt x="1604" y="4616"/>
                      <a:pt x="1758" y="4778"/>
                      <a:pt x="1949" y="4778"/>
                    </a:cubicBezTo>
                    <a:lnTo>
                      <a:pt x="4135" y="4778"/>
                    </a:lnTo>
                    <a:cubicBezTo>
                      <a:pt x="3945" y="4778"/>
                      <a:pt x="3791" y="4940"/>
                      <a:pt x="3791" y="5139"/>
                    </a:cubicBezTo>
                    <a:cubicBezTo>
                      <a:pt x="3791" y="5339"/>
                      <a:pt x="3945" y="5501"/>
                      <a:pt x="4135" y="5501"/>
                    </a:cubicBezTo>
                    <a:lnTo>
                      <a:pt x="5097" y="5501"/>
                    </a:lnTo>
                    <a:cubicBezTo>
                      <a:pt x="5287" y="5501"/>
                      <a:pt x="5441" y="5339"/>
                      <a:pt x="5441" y="5139"/>
                    </a:cubicBezTo>
                    <a:cubicBezTo>
                      <a:pt x="5441" y="4940"/>
                      <a:pt x="5287" y="4778"/>
                      <a:pt x="5097" y="4778"/>
                    </a:cubicBezTo>
                    <a:lnTo>
                      <a:pt x="5632" y="4778"/>
                    </a:lnTo>
                    <a:cubicBezTo>
                      <a:pt x="5823" y="4778"/>
                      <a:pt x="5977" y="4616"/>
                      <a:pt x="5977" y="4418"/>
                    </a:cubicBezTo>
                    <a:cubicBezTo>
                      <a:pt x="5977" y="4218"/>
                      <a:pt x="5823" y="4057"/>
                      <a:pt x="5632" y="405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" name="Freeform 167">
                <a:extLst>
                  <a:ext uri="{FF2B5EF4-FFF2-40B4-BE49-F238E27FC236}">
                    <a16:creationId xmlns:a16="http://schemas.microsoft.com/office/drawing/2014/main" xmlns="" id="{3AEC2989-E478-9F44-A103-7B955029B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8241" y="1224554"/>
                <a:ext cx="495425" cy="314921"/>
              </a:xfrm>
              <a:custGeom>
                <a:avLst/>
                <a:gdLst>
                  <a:gd name="T0" fmla="*/ 338265 w 1138"/>
                  <a:gd name="T1" fmla="*/ 0 h 722"/>
                  <a:gd name="T2" fmla="*/ 157160 w 1138"/>
                  <a:gd name="T3" fmla="*/ 0 h 722"/>
                  <a:gd name="T4" fmla="*/ 157160 w 1138"/>
                  <a:gd name="T5" fmla="*/ 0 h 722"/>
                  <a:gd name="T6" fmla="*/ 0 w 1138"/>
                  <a:gd name="T7" fmla="*/ 157461 h 722"/>
                  <a:gd name="T8" fmla="*/ 0 w 1138"/>
                  <a:gd name="T9" fmla="*/ 157461 h 722"/>
                  <a:gd name="T10" fmla="*/ 157160 w 1138"/>
                  <a:gd name="T11" fmla="*/ 314485 h 722"/>
                  <a:gd name="T12" fmla="*/ 338265 w 1138"/>
                  <a:gd name="T13" fmla="*/ 314485 h 722"/>
                  <a:gd name="T14" fmla="*/ 338265 w 1138"/>
                  <a:gd name="T15" fmla="*/ 314485 h 722"/>
                  <a:gd name="T16" fmla="*/ 494990 w 1138"/>
                  <a:gd name="T17" fmla="*/ 157461 h 722"/>
                  <a:gd name="T18" fmla="*/ 494990 w 1138"/>
                  <a:gd name="T19" fmla="*/ 157461 h 722"/>
                  <a:gd name="T20" fmla="*/ 338265 w 1138"/>
                  <a:gd name="T21" fmla="*/ 0 h 7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38" h="722">
                    <a:moveTo>
                      <a:pt x="777" y="0"/>
                    </a:moveTo>
                    <a:lnTo>
                      <a:pt x="361" y="0"/>
                    </a:lnTo>
                    <a:cubicBezTo>
                      <a:pt x="162" y="0"/>
                      <a:pt x="0" y="161"/>
                      <a:pt x="0" y="361"/>
                    </a:cubicBezTo>
                    <a:cubicBezTo>
                      <a:pt x="0" y="559"/>
                      <a:pt x="162" y="721"/>
                      <a:pt x="361" y="721"/>
                    </a:cubicBezTo>
                    <a:lnTo>
                      <a:pt x="777" y="721"/>
                    </a:lnTo>
                    <a:cubicBezTo>
                      <a:pt x="976" y="721"/>
                      <a:pt x="1137" y="559"/>
                      <a:pt x="1137" y="361"/>
                    </a:cubicBezTo>
                    <a:cubicBezTo>
                      <a:pt x="1137" y="161"/>
                      <a:pt x="976" y="0"/>
                      <a:pt x="777" y="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" name="Freeform 168">
                <a:extLst>
                  <a:ext uri="{FF2B5EF4-FFF2-40B4-BE49-F238E27FC236}">
                    <a16:creationId xmlns:a16="http://schemas.microsoft.com/office/drawing/2014/main" xmlns="" id="{9BAC5B9B-3F16-8542-912D-8DB221D37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5061" y="197220"/>
                <a:ext cx="74889" cy="76810"/>
              </a:xfrm>
              <a:custGeom>
                <a:avLst/>
                <a:gdLst>
                  <a:gd name="T0" fmla="*/ 74456 w 173"/>
                  <a:gd name="T1" fmla="*/ 38186 h 175"/>
                  <a:gd name="T2" fmla="*/ 74456 w 173"/>
                  <a:gd name="T3" fmla="*/ 38186 h 175"/>
                  <a:gd name="T4" fmla="*/ 37228 w 173"/>
                  <a:gd name="T5" fmla="*/ 76371 h 175"/>
                  <a:gd name="T6" fmla="*/ 37228 w 173"/>
                  <a:gd name="T7" fmla="*/ 76371 h 175"/>
                  <a:gd name="T8" fmla="*/ 0 w 173"/>
                  <a:gd name="T9" fmla="*/ 38186 h 175"/>
                  <a:gd name="T10" fmla="*/ 0 w 173"/>
                  <a:gd name="T11" fmla="*/ 38186 h 175"/>
                  <a:gd name="T12" fmla="*/ 37228 w 173"/>
                  <a:gd name="T13" fmla="*/ 0 h 175"/>
                  <a:gd name="T14" fmla="*/ 37228 w 173"/>
                  <a:gd name="T15" fmla="*/ 0 h 175"/>
                  <a:gd name="T16" fmla="*/ 74456 w 173"/>
                  <a:gd name="T17" fmla="*/ 38186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5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5"/>
                      <a:pt x="134" y="174"/>
                      <a:pt x="86" y="174"/>
                    </a:cubicBez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" name="Freeform 169">
                <a:extLst>
                  <a:ext uri="{FF2B5EF4-FFF2-40B4-BE49-F238E27FC236}">
                    <a16:creationId xmlns:a16="http://schemas.microsoft.com/office/drawing/2014/main" xmlns="" id="{47509A04-E881-8746-A4CF-8A467B2C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0317" y="1358972"/>
                <a:ext cx="76810" cy="74889"/>
              </a:xfrm>
              <a:custGeom>
                <a:avLst/>
                <a:gdLst>
                  <a:gd name="T0" fmla="*/ 76371 w 175"/>
                  <a:gd name="T1" fmla="*/ 37014 h 174"/>
                  <a:gd name="T2" fmla="*/ 76371 w 175"/>
                  <a:gd name="T3" fmla="*/ 37014 h 174"/>
                  <a:gd name="T4" fmla="*/ 38186 w 175"/>
                  <a:gd name="T5" fmla="*/ 74459 h 174"/>
                  <a:gd name="T6" fmla="*/ 38186 w 175"/>
                  <a:gd name="T7" fmla="*/ 74459 h 174"/>
                  <a:gd name="T8" fmla="*/ 0 w 175"/>
                  <a:gd name="T9" fmla="*/ 37014 h 174"/>
                  <a:gd name="T10" fmla="*/ 0 w 175"/>
                  <a:gd name="T11" fmla="*/ 37014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014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3"/>
                      <a:pt x="135" y="173"/>
                      <a:pt x="87" y="173"/>
                    </a:cubicBezTo>
                    <a:cubicBezTo>
                      <a:pt x="39" y="173"/>
                      <a:pt x="0" y="133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" name="Freeform 170">
                <a:extLst>
                  <a:ext uri="{FF2B5EF4-FFF2-40B4-BE49-F238E27FC236}">
                    <a16:creationId xmlns:a16="http://schemas.microsoft.com/office/drawing/2014/main" xmlns="" id="{5DA026ED-922F-A54B-ACF8-107B22FF3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0946" y="122331"/>
                <a:ext cx="76810" cy="74889"/>
              </a:xfrm>
              <a:custGeom>
                <a:avLst/>
                <a:gdLst>
                  <a:gd name="T0" fmla="*/ 76371 w 175"/>
                  <a:gd name="T1" fmla="*/ 37228 h 173"/>
                  <a:gd name="T2" fmla="*/ 76371 w 175"/>
                  <a:gd name="T3" fmla="*/ 37228 h 173"/>
                  <a:gd name="T4" fmla="*/ 38186 w 175"/>
                  <a:gd name="T5" fmla="*/ 74456 h 173"/>
                  <a:gd name="T6" fmla="*/ 38186 w 175"/>
                  <a:gd name="T7" fmla="*/ 74456 h 173"/>
                  <a:gd name="T8" fmla="*/ 0 w 175"/>
                  <a:gd name="T9" fmla="*/ 37228 h 173"/>
                  <a:gd name="T10" fmla="*/ 0 w 175"/>
                  <a:gd name="T11" fmla="*/ 37228 h 173"/>
                  <a:gd name="T12" fmla="*/ 38186 w 175"/>
                  <a:gd name="T13" fmla="*/ 0 h 173"/>
                  <a:gd name="T14" fmla="*/ 38186 w 175"/>
                  <a:gd name="T15" fmla="*/ 0 h 173"/>
                  <a:gd name="T16" fmla="*/ 76371 w 175"/>
                  <a:gd name="T17" fmla="*/ 37228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3">
                    <a:moveTo>
                      <a:pt x="174" y="86"/>
                    </a:moveTo>
                    <a:lnTo>
                      <a:pt x="174" y="86"/>
                    </a:lnTo>
                    <a:cubicBezTo>
                      <a:pt x="174" y="134"/>
                      <a:pt x="135" y="172"/>
                      <a:pt x="87" y="172"/>
                    </a:cubicBezTo>
                    <a:cubicBezTo>
                      <a:pt x="39" y="172"/>
                      <a:pt x="0" y="134"/>
                      <a:pt x="0" y="86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6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" name="Freeform 171">
                <a:extLst>
                  <a:ext uri="{FF2B5EF4-FFF2-40B4-BE49-F238E27FC236}">
                    <a16:creationId xmlns:a16="http://schemas.microsoft.com/office/drawing/2014/main" xmlns="" id="{38527F53-24F0-304F-A5DE-E2D1453E8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6027" y="-365413"/>
                <a:ext cx="74889" cy="74889"/>
              </a:xfrm>
              <a:custGeom>
                <a:avLst/>
                <a:gdLst>
                  <a:gd name="T0" fmla="*/ 74456 w 173"/>
                  <a:gd name="T1" fmla="*/ 37661 h 173"/>
                  <a:gd name="T2" fmla="*/ 74456 w 173"/>
                  <a:gd name="T3" fmla="*/ 37661 h 173"/>
                  <a:gd name="T4" fmla="*/ 36795 w 173"/>
                  <a:gd name="T5" fmla="*/ 74456 h 173"/>
                  <a:gd name="T6" fmla="*/ 36795 w 173"/>
                  <a:gd name="T7" fmla="*/ 74456 h 173"/>
                  <a:gd name="T8" fmla="*/ 0 w 173"/>
                  <a:gd name="T9" fmla="*/ 37661 h 173"/>
                  <a:gd name="T10" fmla="*/ 0 w 173"/>
                  <a:gd name="T11" fmla="*/ 37661 h 173"/>
                  <a:gd name="T12" fmla="*/ 36795 w 173"/>
                  <a:gd name="T13" fmla="*/ 0 h 173"/>
                  <a:gd name="T14" fmla="*/ 36795 w 173"/>
                  <a:gd name="T15" fmla="*/ 0 h 173"/>
                  <a:gd name="T16" fmla="*/ 74456 w 173"/>
                  <a:gd name="T17" fmla="*/ 37661 h 1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3" h="173">
                    <a:moveTo>
                      <a:pt x="172" y="87"/>
                    </a:moveTo>
                    <a:lnTo>
                      <a:pt x="172" y="87"/>
                    </a:lnTo>
                    <a:cubicBezTo>
                      <a:pt x="172" y="134"/>
                      <a:pt x="133" y="172"/>
                      <a:pt x="85" y="172"/>
                    </a:cubicBezTo>
                    <a:cubicBezTo>
                      <a:pt x="39" y="172"/>
                      <a:pt x="0" y="134"/>
                      <a:pt x="0" y="87"/>
                    </a:cubicBezTo>
                    <a:cubicBezTo>
                      <a:pt x="0" y="39"/>
                      <a:pt x="39" y="0"/>
                      <a:pt x="85" y="0"/>
                    </a:cubicBezTo>
                    <a:cubicBezTo>
                      <a:pt x="133" y="0"/>
                      <a:pt x="172" y="39"/>
                      <a:pt x="172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" name="Freeform 172">
                <a:extLst>
                  <a:ext uri="{FF2B5EF4-FFF2-40B4-BE49-F238E27FC236}">
                    <a16:creationId xmlns:a16="http://schemas.microsoft.com/office/drawing/2014/main" xmlns="" id="{CAEA6DDF-E6C2-DF44-B42A-06CA1A3D3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4432" y="804020"/>
                <a:ext cx="76810" cy="74890"/>
              </a:xfrm>
              <a:custGeom>
                <a:avLst/>
                <a:gdLst>
                  <a:gd name="T0" fmla="*/ 76371 w 175"/>
                  <a:gd name="T1" fmla="*/ 37445 h 174"/>
                  <a:gd name="T2" fmla="*/ 76371 w 175"/>
                  <a:gd name="T3" fmla="*/ 37445 h 174"/>
                  <a:gd name="T4" fmla="*/ 38186 w 175"/>
                  <a:gd name="T5" fmla="*/ 74460 h 174"/>
                  <a:gd name="T6" fmla="*/ 38186 w 175"/>
                  <a:gd name="T7" fmla="*/ 74460 h 174"/>
                  <a:gd name="T8" fmla="*/ 0 w 175"/>
                  <a:gd name="T9" fmla="*/ 37445 h 174"/>
                  <a:gd name="T10" fmla="*/ 0 w 175"/>
                  <a:gd name="T11" fmla="*/ 37445 h 174"/>
                  <a:gd name="T12" fmla="*/ 38186 w 175"/>
                  <a:gd name="T13" fmla="*/ 0 h 174"/>
                  <a:gd name="T14" fmla="*/ 38186 w 175"/>
                  <a:gd name="T15" fmla="*/ 0 h 174"/>
                  <a:gd name="T16" fmla="*/ 76371 w 175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74" y="87"/>
                    </a:moveTo>
                    <a:lnTo>
                      <a:pt x="174" y="87"/>
                    </a:lnTo>
                    <a:cubicBezTo>
                      <a:pt x="174" y="135"/>
                      <a:pt x="135" y="173"/>
                      <a:pt x="87" y="173"/>
                    </a:cubicBezTo>
                    <a:cubicBezTo>
                      <a:pt x="39" y="173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35" y="0"/>
                      <a:pt x="174" y="39"/>
                      <a:pt x="174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" name="Freeform 173">
                <a:extLst>
                  <a:ext uri="{FF2B5EF4-FFF2-40B4-BE49-F238E27FC236}">
                    <a16:creationId xmlns:a16="http://schemas.microsoft.com/office/drawing/2014/main" xmlns="" id="{97AE7253-6BAA-1A45-8236-EC67C0B7C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776" y="1681574"/>
                <a:ext cx="74889" cy="74889"/>
              </a:xfrm>
              <a:custGeom>
                <a:avLst/>
                <a:gdLst>
                  <a:gd name="T0" fmla="*/ 74459 w 174"/>
                  <a:gd name="T1" fmla="*/ 37445 h 174"/>
                  <a:gd name="T2" fmla="*/ 74459 w 174"/>
                  <a:gd name="T3" fmla="*/ 37445 h 174"/>
                  <a:gd name="T4" fmla="*/ 37445 w 174"/>
                  <a:gd name="T5" fmla="*/ 74459 h 174"/>
                  <a:gd name="T6" fmla="*/ 37445 w 174"/>
                  <a:gd name="T7" fmla="*/ 74459 h 174"/>
                  <a:gd name="T8" fmla="*/ 0 w 174"/>
                  <a:gd name="T9" fmla="*/ 37445 h 174"/>
                  <a:gd name="T10" fmla="*/ 0 w 174"/>
                  <a:gd name="T11" fmla="*/ 37445 h 174"/>
                  <a:gd name="T12" fmla="*/ 37445 w 174"/>
                  <a:gd name="T13" fmla="*/ 0 h 174"/>
                  <a:gd name="T14" fmla="*/ 37445 w 174"/>
                  <a:gd name="T15" fmla="*/ 0 h 174"/>
                  <a:gd name="T16" fmla="*/ 74459 w 174"/>
                  <a:gd name="T17" fmla="*/ 37445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4">
                    <a:moveTo>
                      <a:pt x="173" y="87"/>
                    </a:moveTo>
                    <a:lnTo>
                      <a:pt x="173" y="87"/>
                    </a:lnTo>
                    <a:cubicBezTo>
                      <a:pt x="173" y="135"/>
                      <a:pt x="135" y="173"/>
                      <a:pt x="87" y="173"/>
                    </a:cubicBezTo>
                    <a:cubicBezTo>
                      <a:pt x="40" y="173"/>
                      <a:pt x="0" y="135"/>
                      <a:pt x="0" y="87"/>
                    </a:cubicBezTo>
                    <a:cubicBezTo>
                      <a:pt x="0" y="38"/>
                      <a:pt x="40" y="0"/>
                      <a:pt x="87" y="0"/>
                    </a:cubicBezTo>
                    <a:cubicBezTo>
                      <a:pt x="135" y="0"/>
                      <a:pt x="173" y="38"/>
                      <a:pt x="173" y="8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" name="Freeform 174">
                <a:extLst>
                  <a:ext uri="{FF2B5EF4-FFF2-40B4-BE49-F238E27FC236}">
                    <a16:creationId xmlns:a16="http://schemas.microsoft.com/office/drawing/2014/main" xmlns="" id="{D65BA6B2-0DED-6A48-A0A1-5DC84DD02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4084" y="469895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2"/>
                      <a:pt x="81" y="104"/>
                      <a:pt x="52" y="104"/>
                    </a:cubicBezTo>
                    <a:cubicBezTo>
                      <a:pt x="24" y="104"/>
                      <a:pt x="0" y="8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81" y="0"/>
                      <a:pt x="105" y="24"/>
                      <a:pt x="105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5" name="Freeform 175">
                <a:extLst>
                  <a:ext uri="{FF2B5EF4-FFF2-40B4-BE49-F238E27FC236}">
                    <a16:creationId xmlns:a16="http://schemas.microsoft.com/office/drawing/2014/main" xmlns="" id="{696C4822-D2C8-E44B-9981-233FAD44B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4925" y="-152266"/>
                <a:ext cx="46086" cy="46086"/>
              </a:xfrm>
              <a:custGeom>
                <a:avLst/>
                <a:gdLst>
                  <a:gd name="T0" fmla="*/ 45655 w 107"/>
                  <a:gd name="T1" fmla="*/ 22397 h 107"/>
                  <a:gd name="T2" fmla="*/ 45655 w 107"/>
                  <a:gd name="T3" fmla="*/ 22397 h 107"/>
                  <a:gd name="T4" fmla="*/ 22828 w 107"/>
                  <a:gd name="T5" fmla="*/ 45655 h 107"/>
                  <a:gd name="T6" fmla="*/ 22828 w 107"/>
                  <a:gd name="T7" fmla="*/ 45655 h 107"/>
                  <a:gd name="T8" fmla="*/ 0 w 107"/>
                  <a:gd name="T9" fmla="*/ 22397 h 107"/>
                  <a:gd name="T10" fmla="*/ 0 w 107"/>
                  <a:gd name="T11" fmla="*/ 22397 h 107"/>
                  <a:gd name="T12" fmla="*/ 22828 w 107"/>
                  <a:gd name="T13" fmla="*/ 0 h 107"/>
                  <a:gd name="T14" fmla="*/ 22828 w 107"/>
                  <a:gd name="T15" fmla="*/ 0 h 107"/>
                  <a:gd name="T16" fmla="*/ 45655 w 107"/>
                  <a:gd name="T17" fmla="*/ 22397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106" y="52"/>
                    </a:moveTo>
                    <a:lnTo>
                      <a:pt x="106" y="52"/>
                    </a:lnTo>
                    <a:cubicBezTo>
                      <a:pt x="106" y="82"/>
                      <a:pt x="82" y="106"/>
                      <a:pt x="53" y="106"/>
                    </a:cubicBezTo>
                    <a:cubicBezTo>
                      <a:pt x="24" y="106"/>
                      <a:pt x="0" y="82"/>
                      <a:pt x="0" y="52"/>
                    </a:cubicBezTo>
                    <a:cubicBezTo>
                      <a:pt x="0" y="23"/>
                      <a:pt x="24" y="0"/>
                      <a:pt x="53" y="0"/>
                    </a:cubicBezTo>
                    <a:cubicBezTo>
                      <a:pt x="82" y="0"/>
                      <a:pt x="106" y="23"/>
                      <a:pt x="106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6" name="Freeform 176">
                <a:extLst>
                  <a:ext uri="{FF2B5EF4-FFF2-40B4-BE49-F238E27FC236}">
                    <a16:creationId xmlns:a16="http://schemas.microsoft.com/office/drawing/2014/main" xmlns="" id="{2255F606-4435-F346-8137-83BF6C774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8126" y="-478708"/>
                <a:ext cx="46086" cy="46086"/>
              </a:xfrm>
              <a:custGeom>
                <a:avLst/>
                <a:gdLst>
                  <a:gd name="T0" fmla="*/ 45651 w 106"/>
                  <a:gd name="T1" fmla="*/ 23258 h 107"/>
                  <a:gd name="T2" fmla="*/ 45651 w 106"/>
                  <a:gd name="T3" fmla="*/ 23258 h 107"/>
                  <a:gd name="T4" fmla="*/ 22608 w 106"/>
                  <a:gd name="T5" fmla="*/ 45655 h 107"/>
                  <a:gd name="T6" fmla="*/ 22608 w 106"/>
                  <a:gd name="T7" fmla="*/ 45655 h 107"/>
                  <a:gd name="T8" fmla="*/ 0 w 106"/>
                  <a:gd name="T9" fmla="*/ 23258 h 107"/>
                  <a:gd name="T10" fmla="*/ 0 w 106"/>
                  <a:gd name="T11" fmla="*/ 23258 h 107"/>
                  <a:gd name="T12" fmla="*/ 22608 w 106"/>
                  <a:gd name="T13" fmla="*/ 0 h 107"/>
                  <a:gd name="T14" fmla="*/ 22608 w 106"/>
                  <a:gd name="T15" fmla="*/ 0 h 107"/>
                  <a:gd name="T16" fmla="*/ 45651 w 106"/>
                  <a:gd name="T17" fmla="*/ 23258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7">
                    <a:moveTo>
                      <a:pt x="105" y="54"/>
                    </a:moveTo>
                    <a:lnTo>
                      <a:pt x="105" y="54"/>
                    </a:lnTo>
                    <a:cubicBezTo>
                      <a:pt x="105" y="82"/>
                      <a:pt x="81" y="106"/>
                      <a:pt x="52" y="106"/>
                    </a:cubicBezTo>
                    <a:cubicBezTo>
                      <a:pt x="23" y="106"/>
                      <a:pt x="0" y="82"/>
                      <a:pt x="0" y="54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4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7" name="Freeform 177">
                <a:extLst>
                  <a:ext uri="{FF2B5EF4-FFF2-40B4-BE49-F238E27FC236}">
                    <a16:creationId xmlns:a16="http://schemas.microsoft.com/office/drawing/2014/main" xmlns="" id="{94841E5D-9D40-454F-AAA3-4A96F4FA5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8126" y="903872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1"/>
                      <a:pt x="81" y="104"/>
                      <a:pt x="52" y="104"/>
                    </a:cubicBez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5" y="23"/>
                      <a:pt x="105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8" name="Freeform 178">
                <a:extLst>
                  <a:ext uri="{FF2B5EF4-FFF2-40B4-BE49-F238E27FC236}">
                    <a16:creationId xmlns:a16="http://schemas.microsoft.com/office/drawing/2014/main" xmlns="" id="{0FE959AB-0317-E846-B284-C53663913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1356" y="880829"/>
                <a:ext cx="46086" cy="46086"/>
              </a:xfrm>
              <a:custGeom>
                <a:avLst/>
                <a:gdLst>
                  <a:gd name="T0" fmla="*/ 45647 w 105"/>
                  <a:gd name="T1" fmla="*/ 23043 h 106"/>
                  <a:gd name="T2" fmla="*/ 45647 w 105"/>
                  <a:gd name="T3" fmla="*/ 23043 h 106"/>
                  <a:gd name="T4" fmla="*/ 22824 w 105"/>
                  <a:gd name="T5" fmla="*/ 45651 h 106"/>
                  <a:gd name="T6" fmla="*/ 22824 w 105"/>
                  <a:gd name="T7" fmla="*/ 45651 h 106"/>
                  <a:gd name="T8" fmla="*/ 0 w 105"/>
                  <a:gd name="T9" fmla="*/ 23043 h 106"/>
                  <a:gd name="T10" fmla="*/ 0 w 105"/>
                  <a:gd name="T11" fmla="*/ 23043 h 106"/>
                  <a:gd name="T12" fmla="*/ 22824 w 105"/>
                  <a:gd name="T13" fmla="*/ 0 h 106"/>
                  <a:gd name="T14" fmla="*/ 22824 w 105"/>
                  <a:gd name="T15" fmla="*/ 0 h 106"/>
                  <a:gd name="T16" fmla="*/ 45647 w 105"/>
                  <a:gd name="T17" fmla="*/ 23043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6">
                    <a:moveTo>
                      <a:pt x="104" y="53"/>
                    </a:moveTo>
                    <a:lnTo>
                      <a:pt x="104" y="53"/>
                    </a:lnTo>
                    <a:cubicBezTo>
                      <a:pt x="104" y="82"/>
                      <a:pt x="81" y="105"/>
                      <a:pt x="52" y="105"/>
                    </a:cubicBezTo>
                    <a:cubicBezTo>
                      <a:pt x="23" y="105"/>
                      <a:pt x="0" y="82"/>
                      <a:pt x="0" y="53"/>
                    </a:cubicBezTo>
                    <a:cubicBezTo>
                      <a:pt x="0" y="24"/>
                      <a:pt x="23" y="0"/>
                      <a:pt x="52" y="0"/>
                    </a:cubicBezTo>
                    <a:cubicBezTo>
                      <a:pt x="81" y="0"/>
                      <a:pt x="104" y="24"/>
                      <a:pt x="104" y="53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9" name="Freeform 179">
                <a:extLst>
                  <a:ext uri="{FF2B5EF4-FFF2-40B4-BE49-F238E27FC236}">
                    <a16:creationId xmlns:a16="http://schemas.microsoft.com/office/drawing/2014/main" xmlns="" id="{EA7734B5-F861-BF4B-A949-496727259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7421" y="1276400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1"/>
                      <a:pt x="82" y="104"/>
                      <a:pt x="52" y="104"/>
                    </a:cubicBezTo>
                    <a:cubicBezTo>
                      <a:pt x="24" y="104"/>
                      <a:pt x="0" y="81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82" y="0"/>
                      <a:pt x="104" y="23"/>
                      <a:pt x="104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0" name="Freeform 180">
                <a:extLst>
                  <a:ext uri="{FF2B5EF4-FFF2-40B4-BE49-F238E27FC236}">
                    <a16:creationId xmlns:a16="http://schemas.microsoft.com/office/drawing/2014/main" xmlns="" id="{9471A1CC-D233-4441-A4EB-D04007AAB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0622" y="1806389"/>
                <a:ext cx="46086" cy="46086"/>
              </a:xfrm>
              <a:custGeom>
                <a:avLst/>
                <a:gdLst>
                  <a:gd name="T0" fmla="*/ 45647 w 105"/>
                  <a:gd name="T1" fmla="*/ 22824 h 105"/>
                  <a:gd name="T2" fmla="*/ 45647 w 105"/>
                  <a:gd name="T3" fmla="*/ 22824 h 105"/>
                  <a:gd name="T4" fmla="*/ 22824 w 105"/>
                  <a:gd name="T5" fmla="*/ 45647 h 105"/>
                  <a:gd name="T6" fmla="*/ 22824 w 105"/>
                  <a:gd name="T7" fmla="*/ 45647 h 105"/>
                  <a:gd name="T8" fmla="*/ 0 w 105"/>
                  <a:gd name="T9" fmla="*/ 22824 h 105"/>
                  <a:gd name="T10" fmla="*/ 0 w 105"/>
                  <a:gd name="T11" fmla="*/ 22824 h 105"/>
                  <a:gd name="T12" fmla="*/ 22824 w 105"/>
                  <a:gd name="T13" fmla="*/ 0 h 105"/>
                  <a:gd name="T14" fmla="*/ 22824 w 105"/>
                  <a:gd name="T15" fmla="*/ 0 h 105"/>
                  <a:gd name="T16" fmla="*/ 45647 w 105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105">
                    <a:moveTo>
                      <a:pt x="104" y="52"/>
                    </a:moveTo>
                    <a:lnTo>
                      <a:pt x="104" y="52"/>
                    </a:lnTo>
                    <a:cubicBezTo>
                      <a:pt x="104" y="80"/>
                      <a:pt x="81" y="104"/>
                      <a:pt x="52" y="104"/>
                    </a:cubicBezTo>
                    <a:cubicBezTo>
                      <a:pt x="24" y="104"/>
                      <a:pt x="0" y="80"/>
                      <a:pt x="0" y="52"/>
                    </a:cubicBezTo>
                    <a:cubicBezTo>
                      <a:pt x="0" y="22"/>
                      <a:pt x="24" y="0"/>
                      <a:pt x="52" y="0"/>
                    </a:cubicBezTo>
                    <a:cubicBezTo>
                      <a:pt x="81" y="0"/>
                      <a:pt x="104" y="22"/>
                      <a:pt x="104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1" name="Freeform 181">
                <a:extLst>
                  <a:ext uri="{FF2B5EF4-FFF2-40B4-BE49-F238E27FC236}">
                    <a16:creationId xmlns:a16="http://schemas.microsoft.com/office/drawing/2014/main" xmlns="" id="{CAC4245C-E3A6-884E-8FF4-5CA7817C3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8126" y="1806389"/>
                <a:ext cx="46086" cy="46086"/>
              </a:xfrm>
              <a:custGeom>
                <a:avLst/>
                <a:gdLst>
                  <a:gd name="T0" fmla="*/ 45651 w 106"/>
                  <a:gd name="T1" fmla="*/ 22824 h 105"/>
                  <a:gd name="T2" fmla="*/ 45651 w 106"/>
                  <a:gd name="T3" fmla="*/ 22824 h 105"/>
                  <a:gd name="T4" fmla="*/ 22608 w 106"/>
                  <a:gd name="T5" fmla="*/ 45647 h 105"/>
                  <a:gd name="T6" fmla="*/ 22608 w 106"/>
                  <a:gd name="T7" fmla="*/ 45647 h 105"/>
                  <a:gd name="T8" fmla="*/ 0 w 106"/>
                  <a:gd name="T9" fmla="*/ 22824 h 105"/>
                  <a:gd name="T10" fmla="*/ 0 w 106"/>
                  <a:gd name="T11" fmla="*/ 22824 h 105"/>
                  <a:gd name="T12" fmla="*/ 22608 w 106"/>
                  <a:gd name="T13" fmla="*/ 0 h 105"/>
                  <a:gd name="T14" fmla="*/ 22608 w 106"/>
                  <a:gd name="T15" fmla="*/ 0 h 105"/>
                  <a:gd name="T16" fmla="*/ 45651 w 106"/>
                  <a:gd name="T17" fmla="*/ 22824 h 10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6" h="105">
                    <a:moveTo>
                      <a:pt x="105" y="52"/>
                    </a:moveTo>
                    <a:lnTo>
                      <a:pt x="105" y="52"/>
                    </a:lnTo>
                    <a:cubicBezTo>
                      <a:pt x="105" y="80"/>
                      <a:pt x="81" y="104"/>
                      <a:pt x="52" y="104"/>
                    </a:cubicBezTo>
                    <a:cubicBezTo>
                      <a:pt x="23" y="104"/>
                      <a:pt x="0" y="80"/>
                      <a:pt x="0" y="52"/>
                    </a:cubicBezTo>
                    <a:cubicBezTo>
                      <a:pt x="0" y="22"/>
                      <a:pt x="23" y="0"/>
                      <a:pt x="52" y="0"/>
                    </a:cubicBezTo>
                    <a:cubicBezTo>
                      <a:pt x="81" y="0"/>
                      <a:pt x="105" y="22"/>
                      <a:pt x="105" y="52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" name="Freeform 182">
                <a:extLst>
                  <a:ext uri="{FF2B5EF4-FFF2-40B4-BE49-F238E27FC236}">
                    <a16:creationId xmlns:a16="http://schemas.microsoft.com/office/drawing/2014/main" xmlns="" id="{233D43A9-3FA0-1D40-8244-D794A2B7B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1158" y="-457585"/>
                <a:ext cx="618321" cy="261154"/>
              </a:xfrm>
              <a:custGeom>
                <a:avLst/>
                <a:gdLst>
                  <a:gd name="T0" fmla="*/ 487598 w 1419"/>
                  <a:gd name="T1" fmla="*/ 260719 h 601"/>
                  <a:gd name="T2" fmla="*/ 130288 w 1419"/>
                  <a:gd name="T3" fmla="*/ 260719 h 601"/>
                  <a:gd name="T4" fmla="*/ 130288 w 1419"/>
                  <a:gd name="T5" fmla="*/ 260719 h 601"/>
                  <a:gd name="T6" fmla="*/ 0 w 1419"/>
                  <a:gd name="T7" fmla="*/ 130794 h 601"/>
                  <a:gd name="T8" fmla="*/ 0 w 1419"/>
                  <a:gd name="T9" fmla="*/ 130794 h 601"/>
                  <a:gd name="T10" fmla="*/ 130288 w 1419"/>
                  <a:gd name="T11" fmla="*/ 0 h 601"/>
                  <a:gd name="T12" fmla="*/ 487598 w 1419"/>
                  <a:gd name="T13" fmla="*/ 0 h 601"/>
                  <a:gd name="T14" fmla="*/ 487598 w 1419"/>
                  <a:gd name="T15" fmla="*/ 0 h 601"/>
                  <a:gd name="T16" fmla="*/ 617885 w 1419"/>
                  <a:gd name="T17" fmla="*/ 130794 h 601"/>
                  <a:gd name="T18" fmla="*/ 617885 w 1419"/>
                  <a:gd name="T19" fmla="*/ 130794 h 601"/>
                  <a:gd name="T20" fmla="*/ 487598 w 1419"/>
                  <a:gd name="T21" fmla="*/ 260719 h 6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19" h="601">
                    <a:moveTo>
                      <a:pt x="1119" y="600"/>
                    </a:moveTo>
                    <a:lnTo>
                      <a:pt x="299" y="600"/>
                    </a:lnTo>
                    <a:cubicBezTo>
                      <a:pt x="133" y="600"/>
                      <a:pt x="0" y="466"/>
                      <a:pt x="0" y="301"/>
                    </a:cubicBezTo>
                    <a:cubicBezTo>
                      <a:pt x="0" y="135"/>
                      <a:pt x="133" y="0"/>
                      <a:pt x="299" y="0"/>
                    </a:cubicBezTo>
                    <a:lnTo>
                      <a:pt x="1119" y="0"/>
                    </a:lnTo>
                    <a:cubicBezTo>
                      <a:pt x="1284" y="0"/>
                      <a:pt x="1418" y="135"/>
                      <a:pt x="1418" y="301"/>
                    </a:cubicBezTo>
                    <a:cubicBezTo>
                      <a:pt x="1418" y="466"/>
                      <a:pt x="1284" y="600"/>
                      <a:pt x="1119" y="60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3" name="Freeform 183">
                <a:extLst>
                  <a:ext uri="{FF2B5EF4-FFF2-40B4-BE49-F238E27FC236}">
                    <a16:creationId xmlns:a16="http://schemas.microsoft.com/office/drawing/2014/main" xmlns="" id="{C7AD42E9-F4F1-B346-989F-D5D9711C7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0456" y="523662"/>
                <a:ext cx="618321" cy="261154"/>
              </a:xfrm>
              <a:custGeom>
                <a:avLst/>
                <a:gdLst>
                  <a:gd name="T0" fmla="*/ 487690 w 1420"/>
                  <a:gd name="T1" fmla="*/ 260719 h 600"/>
                  <a:gd name="T2" fmla="*/ 130631 w 1420"/>
                  <a:gd name="T3" fmla="*/ 260719 h 600"/>
                  <a:gd name="T4" fmla="*/ 130631 w 1420"/>
                  <a:gd name="T5" fmla="*/ 260719 h 600"/>
                  <a:gd name="T6" fmla="*/ 0 w 1420"/>
                  <a:gd name="T7" fmla="*/ 130142 h 600"/>
                  <a:gd name="T8" fmla="*/ 0 w 1420"/>
                  <a:gd name="T9" fmla="*/ 130142 h 600"/>
                  <a:gd name="T10" fmla="*/ 130631 w 1420"/>
                  <a:gd name="T11" fmla="*/ 0 h 600"/>
                  <a:gd name="T12" fmla="*/ 487690 w 1420"/>
                  <a:gd name="T13" fmla="*/ 0 h 600"/>
                  <a:gd name="T14" fmla="*/ 487690 w 1420"/>
                  <a:gd name="T15" fmla="*/ 0 h 600"/>
                  <a:gd name="T16" fmla="*/ 617886 w 1420"/>
                  <a:gd name="T17" fmla="*/ 130142 h 600"/>
                  <a:gd name="T18" fmla="*/ 617886 w 1420"/>
                  <a:gd name="T19" fmla="*/ 130142 h 600"/>
                  <a:gd name="T20" fmla="*/ 487690 w 1420"/>
                  <a:gd name="T21" fmla="*/ 260719 h 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20" h="600">
                    <a:moveTo>
                      <a:pt x="1120" y="599"/>
                    </a:moveTo>
                    <a:lnTo>
                      <a:pt x="300" y="599"/>
                    </a:lnTo>
                    <a:cubicBezTo>
                      <a:pt x="134" y="599"/>
                      <a:pt x="0" y="465"/>
                      <a:pt x="0" y="299"/>
                    </a:cubicBezTo>
                    <a:cubicBezTo>
                      <a:pt x="0" y="133"/>
                      <a:pt x="134" y="0"/>
                      <a:pt x="300" y="0"/>
                    </a:cubicBezTo>
                    <a:lnTo>
                      <a:pt x="1120" y="0"/>
                    </a:lnTo>
                    <a:cubicBezTo>
                      <a:pt x="1285" y="0"/>
                      <a:pt x="1419" y="133"/>
                      <a:pt x="1419" y="299"/>
                    </a:cubicBezTo>
                    <a:cubicBezTo>
                      <a:pt x="1419" y="465"/>
                      <a:pt x="1285" y="599"/>
                      <a:pt x="1120" y="599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 dirty="0"/>
              </a:p>
            </p:txBody>
          </p:sp>
          <p:sp>
            <p:nvSpPr>
              <p:cNvPr id="24" name="Freeform 184">
                <a:extLst>
                  <a:ext uri="{FF2B5EF4-FFF2-40B4-BE49-F238E27FC236}">
                    <a16:creationId xmlns:a16="http://schemas.microsoft.com/office/drawing/2014/main" xmlns="" id="{3188CF6F-D6A7-EB42-AD58-6EBBEB779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1356" y="1191910"/>
                <a:ext cx="760419" cy="520388"/>
              </a:xfrm>
              <a:custGeom>
                <a:avLst/>
                <a:gdLst>
                  <a:gd name="T0" fmla="*/ 628967 w 1747"/>
                  <a:gd name="T1" fmla="*/ 259759 h 1196"/>
                  <a:gd name="T2" fmla="*/ 507962 w 1747"/>
                  <a:gd name="T3" fmla="*/ 259759 h 1196"/>
                  <a:gd name="T4" fmla="*/ 507962 w 1747"/>
                  <a:gd name="T5" fmla="*/ 259759 h 1196"/>
                  <a:gd name="T6" fmla="*/ 617650 w 1747"/>
                  <a:gd name="T7" fmla="*/ 130532 h 1196"/>
                  <a:gd name="T8" fmla="*/ 617650 w 1747"/>
                  <a:gd name="T9" fmla="*/ 130532 h 1196"/>
                  <a:gd name="T10" fmla="*/ 487504 w 1747"/>
                  <a:gd name="T11" fmla="*/ 0 h 1196"/>
                  <a:gd name="T12" fmla="*/ 130581 w 1747"/>
                  <a:gd name="T13" fmla="*/ 0 h 1196"/>
                  <a:gd name="T14" fmla="*/ 130581 w 1747"/>
                  <a:gd name="T15" fmla="*/ 0 h 1196"/>
                  <a:gd name="T16" fmla="*/ 0 w 1747"/>
                  <a:gd name="T17" fmla="*/ 130532 h 1196"/>
                  <a:gd name="T18" fmla="*/ 0 w 1747"/>
                  <a:gd name="T19" fmla="*/ 130532 h 1196"/>
                  <a:gd name="T20" fmla="*/ 130581 w 1747"/>
                  <a:gd name="T21" fmla="*/ 261064 h 1196"/>
                  <a:gd name="T22" fmla="*/ 252457 w 1747"/>
                  <a:gd name="T23" fmla="*/ 261064 h 1196"/>
                  <a:gd name="T24" fmla="*/ 252457 w 1747"/>
                  <a:gd name="T25" fmla="*/ 261064 h 1196"/>
                  <a:gd name="T26" fmla="*/ 142334 w 1747"/>
                  <a:gd name="T27" fmla="*/ 389856 h 1196"/>
                  <a:gd name="T28" fmla="*/ 142334 w 1747"/>
                  <a:gd name="T29" fmla="*/ 389856 h 1196"/>
                  <a:gd name="T30" fmla="*/ 272480 w 1747"/>
                  <a:gd name="T31" fmla="*/ 519953 h 1196"/>
                  <a:gd name="T32" fmla="*/ 628967 w 1747"/>
                  <a:gd name="T33" fmla="*/ 519953 h 1196"/>
                  <a:gd name="T34" fmla="*/ 628967 w 1747"/>
                  <a:gd name="T35" fmla="*/ 519953 h 1196"/>
                  <a:gd name="T36" fmla="*/ 759984 w 1747"/>
                  <a:gd name="T37" fmla="*/ 389856 h 1196"/>
                  <a:gd name="T38" fmla="*/ 759984 w 1747"/>
                  <a:gd name="T39" fmla="*/ 389856 h 1196"/>
                  <a:gd name="T40" fmla="*/ 628967 w 1747"/>
                  <a:gd name="T41" fmla="*/ 259759 h 11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747" h="1196">
                    <a:moveTo>
                      <a:pt x="1445" y="597"/>
                    </a:moveTo>
                    <a:lnTo>
                      <a:pt x="1167" y="597"/>
                    </a:lnTo>
                    <a:cubicBezTo>
                      <a:pt x="1310" y="573"/>
                      <a:pt x="1419" y="450"/>
                      <a:pt x="1419" y="300"/>
                    </a:cubicBezTo>
                    <a:cubicBezTo>
                      <a:pt x="1419" y="134"/>
                      <a:pt x="1285" y="0"/>
                      <a:pt x="1120" y="0"/>
                    </a:cubicBezTo>
                    <a:lnTo>
                      <a:pt x="300" y="0"/>
                    </a:ln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6"/>
                      <a:pt x="134" y="600"/>
                      <a:pt x="300" y="600"/>
                    </a:cubicBezTo>
                    <a:lnTo>
                      <a:pt x="580" y="600"/>
                    </a:lnTo>
                    <a:cubicBezTo>
                      <a:pt x="436" y="623"/>
                      <a:pt x="327" y="746"/>
                      <a:pt x="327" y="896"/>
                    </a:cubicBezTo>
                    <a:cubicBezTo>
                      <a:pt x="327" y="1062"/>
                      <a:pt x="460" y="1195"/>
                      <a:pt x="626" y="1195"/>
                    </a:cubicBezTo>
                    <a:lnTo>
                      <a:pt x="1445" y="1195"/>
                    </a:lnTo>
                    <a:cubicBezTo>
                      <a:pt x="1611" y="1195"/>
                      <a:pt x="1746" y="1062"/>
                      <a:pt x="1746" y="896"/>
                    </a:cubicBezTo>
                    <a:cubicBezTo>
                      <a:pt x="1746" y="731"/>
                      <a:pt x="1611" y="597"/>
                      <a:pt x="1445" y="59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80" name="Arc 79"/>
          <p:cNvSpPr/>
          <p:nvPr/>
        </p:nvSpPr>
        <p:spPr>
          <a:xfrm rot="10800000">
            <a:off x="1313483" y="140141"/>
            <a:ext cx="7064892" cy="6268108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81" name="Oval 80"/>
          <p:cNvSpPr/>
          <p:nvPr/>
        </p:nvSpPr>
        <p:spPr>
          <a:xfrm rot="10800000">
            <a:off x="4507347" y="6036183"/>
            <a:ext cx="677162" cy="7386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82" name="Shape 2774"/>
          <p:cNvSpPr/>
          <p:nvPr/>
        </p:nvSpPr>
        <p:spPr>
          <a:xfrm>
            <a:off x="4617417" y="6219456"/>
            <a:ext cx="432558" cy="404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125362" y="1505442"/>
            <a:ext cx="5955957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b="1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Reap your rewards: </a:t>
            </a:r>
            <a:endParaRPr lang="en-US" sz="2000" b="1" spc="-50" dirty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</a:endParaRPr>
          </a:p>
          <a:p>
            <a:pPr marL="1257300" lvl="2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b="1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Receive attendance/extra credit points from school.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b="1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Receive pay/benefits from work.</a:t>
            </a:r>
          </a:p>
          <a:p>
            <a:pPr marL="1257300" lvl="2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b="1" spc="-50" dirty="0" smtClean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rPr>
              <a:t>Analysis shows school/work that event is either worthwhile or not for future planning.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726754" y="863471"/>
            <a:ext cx="4394332" cy="38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10782855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Box 178"/>
          <p:cNvSpPr txBox="1"/>
          <p:nvPr/>
        </p:nvSpPr>
        <p:spPr>
          <a:xfrm>
            <a:off x="8340777" y="4540749"/>
            <a:ext cx="102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Clean UI</a:t>
            </a:r>
            <a:endParaRPr lang="en-US" dirty="0">
              <a:solidFill>
                <a:schemeClr val="accent5"/>
              </a:solidFill>
              <a:latin typeface="Noto Sans" panose="020B0502040504020204" pitchFamily="34" charset="0"/>
              <a:ea typeface="Nunito Bold" charset="0"/>
              <a:cs typeface="Arima Madurai Medium" pitchFamily="2" charset="7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526199" y="4540749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Custom Simple Sentiment 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Analyzer</a:t>
            </a:r>
            <a:endParaRPr lang="en-US" dirty="0">
              <a:solidFill>
                <a:schemeClr val="accent6"/>
              </a:solidFill>
              <a:latin typeface="Noto Sans" panose="020B0502040504020204" pitchFamily="34" charset="0"/>
              <a:ea typeface="Nunito Bold" charset="0"/>
              <a:cs typeface="Arima Madurai Medium" pitchFamily="2" charset="77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447106" y="230837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Disregards irrelevant tweets</a:t>
            </a:r>
            <a:endParaRPr lang="en-US" dirty="0">
              <a:solidFill>
                <a:schemeClr val="accent2"/>
              </a:solidFill>
              <a:latin typeface="Noto Sans" panose="020B0502040504020204" pitchFamily="34" charset="0"/>
              <a:ea typeface="Nunito Bold" charset="0"/>
              <a:cs typeface="Arima Madurai Medium" pitchFamily="2" charset="77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906016" y="2308375"/>
            <a:ext cx="1786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Time constrained</a:t>
            </a:r>
          </a:p>
          <a:p>
            <a:pPr algn="ctr"/>
            <a:r>
              <a:rPr lang="en-US" dirty="0" smtClean="0">
                <a:solidFill>
                  <a:schemeClr val="accent1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 data gathering</a:t>
            </a:r>
            <a:endParaRPr lang="en-US" dirty="0">
              <a:solidFill>
                <a:schemeClr val="accent1"/>
              </a:solidFill>
              <a:latin typeface="Noto Sans" panose="020B0502040504020204" pitchFamily="34" charset="0"/>
              <a:ea typeface="Nunito Bold" charset="0"/>
              <a:cs typeface="Arima Madurai Medium" pitchFamily="2" charset="7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800721" y="4540749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Custom Data Dump</a:t>
            </a:r>
            <a:endParaRPr lang="en-US" dirty="0">
              <a:solidFill>
                <a:schemeClr val="accent3"/>
              </a:solidFill>
              <a:latin typeface="Noto Sans" panose="020B0502040504020204" pitchFamily="34" charset="0"/>
              <a:ea typeface="Nunito Bold" charset="0"/>
              <a:cs typeface="Arima Madurai Medium" pitchFamily="2" charset="7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516189" y="2308375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Ability to take attendance</a:t>
            </a:r>
            <a:endParaRPr lang="en-US" dirty="0">
              <a:solidFill>
                <a:schemeClr val="accent4"/>
              </a:solidFill>
              <a:latin typeface="Noto Sans" panose="020B0502040504020204" pitchFamily="34" charset="0"/>
              <a:ea typeface="Nunito Bold" charset="0"/>
              <a:cs typeface="Arima Madurai Medium" pitchFamily="2" charset="77"/>
            </a:endParaRPr>
          </a:p>
        </p:txBody>
      </p:sp>
      <p:sp>
        <p:nvSpPr>
          <p:cNvPr id="190" name="Shape 2552"/>
          <p:cNvSpPr/>
          <p:nvPr/>
        </p:nvSpPr>
        <p:spPr>
          <a:xfrm>
            <a:off x="5598576" y="1683106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91" name="Shape 2579"/>
          <p:cNvSpPr/>
          <p:nvPr/>
        </p:nvSpPr>
        <p:spPr>
          <a:xfrm>
            <a:off x="2569071" y="1667849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1"/>
              </a:solidFill>
            </a:endParaRPr>
          </a:p>
        </p:txBody>
      </p:sp>
      <p:sp>
        <p:nvSpPr>
          <p:cNvPr id="192" name="Shape 2587"/>
          <p:cNvSpPr/>
          <p:nvPr/>
        </p:nvSpPr>
        <p:spPr>
          <a:xfrm>
            <a:off x="2565888" y="3987419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193" name="Shape 2588"/>
          <p:cNvSpPr/>
          <p:nvPr/>
        </p:nvSpPr>
        <p:spPr>
          <a:xfrm>
            <a:off x="5625053" y="3981792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194" name="Shape 2632"/>
          <p:cNvSpPr/>
          <p:nvPr/>
        </p:nvSpPr>
        <p:spPr>
          <a:xfrm>
            <a:off x="8614756" y="1681551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5" name="Shape 2633"/>
          <p:cNvSpPr/>
          <p:nvPr/>
        </p:nvSpPr>
        <p:spPr>
          <a:xfrm>
            <a:off x="8565851" y="3992510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800936" y="555623"/>
            <a:ext cx="4275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Base Functionality</a:t>
            </a:r>
            <a:endParaRPr lang="en-US" sz="40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21686" y="3373005"/>
            <a:ext cx="178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iOS functionality</a:t>
            </a:r>
          </a:p>
        </p:txBody>
      </p:sp>
      <p:sp>
        <p:nvSpPr>
          <p:cNvPr id="9" name="Shape 2579"/>
          <p:cNvSpPr/>
          <p:nvPr/>
        </p:nvSpPr>
        <p:spPr>
          <a:xfrm>
            <a:off x="5843343" y="2712129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rgbClr val="FFC000"/>
            </a:solidFill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936" y="555623"/>
            <a:ext cx="3155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Noto Sans SemiBold" panose="020B0502040504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Stretch Goals</a:t>
            </a:r>
            <a:endParaRPr lang="en-US" sz="4000" b="1" dirty="0">
              <a:solidFill>
                <a:schemeClr val="bg1"/>
              </a:solidFill>
              <a:latin typeface="Noto Sans SemiBold" panose="020B0502040504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06444" y="3356364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Basic Login/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Database for superior</a:t>
            </a:r>
          </a:p>
        </p:txBody>
      </p:sp>
      <p:sp>
        <p:nvSpPr>
          <p:cNvPr id="16" name="Shape 2579"/>
          <p:cNvSpPr/>
          <p:nvPr/>
        </p:nvSpPr>
        <p:spPr>
          <a:xfrm>
            <a:off x="7923667" y="2705820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15695" y="3356364"/>
            <a:ext cx="11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Build API</a:t>
            </a:r>
          </a:p>
        </p:txBody>
      </p:sp>
      <p:sp>
        <p:nvSpPr>
          <p:cNvPr id="18" name="Shape 2579"/>
          <p:cNvSpPr/>
          <p:nvPr/>
        </p:nvSpPr>
        <p:spPr>
          <a:xfrm>
            <a:off x="10003991" y="2705820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C00000"/>
          </a:solidFill>
          <a:ln w="12700">
            <a:solidFill>
              <a:srgbClr val="C00000"/>
            </a:solidFill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3924" y="3397347"/>
            <a:ext cx="19543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Create Reactive UI</a:t>
            </a:r>
          </a:p>
        </p:txBody>
      </p:sp>
      <p:sp>
        <p:nvSpPr>
          <p:cNvPr id="22" name="Shape 2579"/>
          <p:cNvSpPr/>
          <p:nvPr/>
        </p:nvSpPr>
        <p:spPr>
          <a:xfrm>
            <a:off x="1682695" y="2705820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25881" y="3397637"/>
            <a:ext cx="2012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Refine/Advance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  <a:latin typeface="Noto Sans" panose="020B0502040504020204" pitchFamily="34" charset="0"/>
                <a:ea typeface="Nunito Bold" charset="0"/>
                <a:cs typeface="Arima Madurai Medium" pitchFamily="2" charset="77"/>
              </a:rPr>
              <a:t>Sentiment Analyzer</a:t>
            </a:r>
          </a:p>
        </p:txBody>
      </p:sp>
      <p:sp>
        <p:nvSpPr>
          <p:cNvPr id="24" name="Shape 2579"/>
          <p:cNvSpPr/>
          <p:nvPr/>
        </p:nvSpPr>
        <p:spPr>
          <a:xfrm>
            <a:off x="3763019" y="2707556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00B050"/>
            </a:solidFill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0244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Splatter - Light">
      <a:dk1>
        <a:srgbClr val="505051"/>
      </a:dk1>
      <a:lt1>
        <a:srgbClr val="FFFFFF"/>
      </a:lt1>
      <a:dk2>
        <a:srgbClr val="000000"/>
      </a:dk2>
      <a:lt2>
        <a:srgbClr val="F7F7F7"/>
      </a:lt2>
      <a:accent1>
        <a:srgbClr val="E99A34"/>
      </a:accent1>
      <a:accent2>
        <a:srgbClr val="8B4798"/>
      </a:accent2>
      <a:accent3>
        <a:srgbClr val="189D4D"/>
      </a:accent3>
      <a:accent4>
        <a:srgbClr val="4EC9F3"/>
      </a:accent4>
      <a:accent5>
        <a:srgbClr val="E0302F"/>
      </a:accent5>
      <a:accent6>
        <a:srgbClr val="CA61A2"/>
      </a:accent6>
      <a:hlink>
        <a:srgbClr val="A5CC46"/>
      </a:hlink>
      <a:folHlink>
        <a:srgbClr val="F5D63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3477</TotalTime>
  <Words>326</Words>
  <Application>Microsoft Macintosh PowerPoint</Application>
  <PresentationFormat>Widescreen</PresentationFormat>
  <Paragraphs>96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Arial Unicode MS</vt:lpstr>
      <vt:lpstr>Arima Madurai Light</vt:lpstr>
      <vt:lpstr>Arima Madurai Medium</vt:lpstr>
      <vt:lpstr>Bebas Neue</vt:lpstr>
      <vt:lpstr>Calibri</vt:lpstr>
      <vt:lpstr>Calibri Light</vt:lpstr>
      <vt:lpstr>Gill Sans</vt:lpstr>
      <vt:lpstr>Lato Light</vt:lpstr>
      <vt:lpstr>Noto Sans</vt:lpstr>
      <vt:lpstr>Noto Sans Light</vt:lpstr>
      <vt:lpstr>Noto Sans Medium</vt:lpstr>
      <vt:lpstr>Noto Sans SemiBold</vt:lpstr>
      <vt:lpstr>Nunito Bold</vt:lpstr>
      <vt:lpstr>Roboto Bold</vt:lpstr>
      <vt:lpstr>Roboto Regular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Harris Schrick</cp:lastModifiedBy>
  <cp:revision>218</cp:revision>
  <dcterms:created xsi:type="dcterms:W3CDTF">2018-12-21T22:04:22Z</dcterms:created>
  <dcterms:modified xsi:type="dcterms:W3CDTF">2019-09-30T22:19:01Z</dcterms:modified>
</cp:coreProperties>
</file>